
<file path=[Content_Types].xml><?xml version="1.0" encoding="utf-8"?>
<Types xmlns="http://schemas.openxmlformats.org/package/2006/content-types">
  <Default Extension="fntdata" ContentType="application/x-fontdata"/>
  <Default Extension="jpg" ContentType="image/pn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5.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3.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9"/>
  </p:notesMasterIdLst>
  <p:sldIdLst>
    <p:sldId id="256" r:id="rId2"/>
    <p:sldId id="259" r:id="rId3"/>
    <p:sldId id="260" r:id="rId4"/>
    <p:sldId id="262" r:id="rId5"/>
    <p:sldId id="280" r:id="rId6"/>
    <p:sldId id="303" r:id="rId7"/>
    <p:sldId id="306" r:id="rId8"/>
    <p:sldId id="304" r:id="rId9"/>
    <p:sldId id="305" r:id="rId10"/>
    <p:sldId id="307" r:id="rId11"/>
    <p:sldId id="308" r:id="rId12"/>
    <p:sldId id="309" r:id="rId13"/>
    <p:sldId id="310" r:id="rId14"/>
    <p:sldId id="311" r:id="rId15"/>
    <p:sldId id="312" r:id="rId16"/>
    <p:sldId id="313" r:id="rId17"/>
    <p:sldId id="285" r:id="rId18"/>
  </p:sldIdLst>
  <p:sldSz cx="9144000" cy="5143500" type="screen16x9"/>
  <p:notesSz cx="6858000" cy="9144000"/>
  <p:embeddedFontLst>
    <p:embeddedFont>
      <p:font typeface="Arvo" panose="020B0604020202020204" charset="0"/>
      <p:regular r:id="rId20"/>
      <p:bold r:id="rId21"/>
      <p:italic r:id="rId22"/>
      <p:boldItalic r:id="rId23"/>
    </p:embeddedFont>
    <p:embeddedFont>
      <p:font typeface="Montserrat" panose="020B0604020202020204" charset="0"/>
      <p:regular r:id="rId24"/>
      <p:bold r:id="rId25"/>
      <p:italic r:id="rId26"/>
      <p:boldItalic r:id="rId27"/>
    </p:embeddedFont>
    <p:embeddedFont>
      <p:font typeface="Montserrat ExtraBold" panose="020B0604020202020204" charset="0"/>
      <p:bold r:id="rId28"/>
      <p:boldItalic r:id="rId29"/>
    </p:embeddedFont>
    <p:embeddedFont>
      <p:font typeface="Montserrat SemiBold" panose="020B0604020202020204" charset="0"/>
      <p:regular r:id="rId30"/>
      <p:bold r:id="rId31"/>
      <p:italic r:id="rId32"/>
      <p:boldItalic r:id="rId33"/>
    </p:embeddedFont>
    <p:embeddedFont>
      <p:font typeface="Quicksand Light" panose="00000400000000000000" pitchFamily="2" charset="0"/>
      <p:regular r:id="rId34"/>
      <p:bold r:id="rId35"/>
    </p:embeddedFont>
    <p:embeddedFont>
      <p:font typeface="Spectral Light"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zione predefinita" id="{F5DE82E8-98C0-4BEC-83DD-702C8F620DEA}">
          <p14:sldIdLst>
            <p14:sldId id="256"/>
            <p14:sldId id="259"/>
            <p14:sldId id="260"/>
            <p14:sldId id="262"/>
            <p14:sldId id="280"/>
            <p14:sldId id="303"/>
            <p14:sldId id="306"/>
            <p14:sldId id="304"/>
            <p14:sldId id="305"/>
            <p14:sldId id="307"/>
            <p14:sldId id="308"/>
            <p14:sldId id="309"/>
            <p14:sldId id="310"/>
            <p14:sldId id="311"/>
            <p14:sldId id="312"/>
            <p14:sldId id="313"/>
            <p14:sldId id="285"/>
          </p14:sldIdLst>
        </p14:section>
      </p14:sectionLst>
    </p:ext>
    <p:ext uri="{EFAFB233-063F-42B5-8137-9DF3F51BA10A}">
      <p15:sldGuideLst xmlns:p15="http://schemas.microsoft.com/office/powerpoint/2012/main">
        <p15:guide id="1" orient="horz" pos="337">
          <p15:clr>
            <a:srgbClr val="A4A3A4"/>
          </p15:clr>
        </p15:guide>
        <p15:guide id="2" pos="5558">
          <p15:clr>
            <a:srgbClr val="A4A3A4"/>
          </p15:clr>
        </p15:guide>
        <p15:guide id="3" pos="1304">
          <p15:clr>
            <a:srgbClr val="A4A3A4"/>
          </p15:clr>
        </p15:guide>
        <p15:guide id="4" orient="horz" pos="1620">
          <p15:clr>
            <a:srgbClr val="A4A3A4"/>
          </p15:clr>
        </p15:guide>
        <p15:guide id="5" orient="horz" pos="2623">
          <p15:clr>
            <a:srgbClr val="A4A3A4"/>
          </p15:clr>
        </p15:guide>
        <p15:guide id="6" pos="4320">
          <p15:clr>
            <a:srgbClr val="A4A3A4"/>
          </p15:clr>
        </p15:guide>
        <p15:guide id="7" pos="3118">
          <p15:clr>
            <a:srgbClr val="A4A3A4"/>
          </p15:clr>
        </p15:guide>
        <p15:guide id="8" pos="2976">
          <p15:clr>
            <a:srgbClr val="A4A3A4"/>
          </p15:clr>
        </p15:guide>
        <p15:guide id="9" orient="horz" pos="590">
          <p15:clr>
            <a:srgbClr val="A4A3A4"/>
          </p15:clr>
        </p15:guide>
        <p15:guide id="10" pos="2268">
          <p15:clr>
            <a:srgbClr val="A4A3A4"/>
          </p15:clr>
        </p15:guide>
        <p15:guide id="11" pos="3902">
          <p15:clr>
            <a:srgbClr val="A4A3A4"/>
          </p15:clr>
        </p15:guide>
        <p15:guide id="12" orient="horz" pos="105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C1"/>
    <a:srgbClr val="90CCFA"/>
    <a:srgbClr val="7C7C7C"/>
    <a:srgbClr val="CFCFCF"/>
    <a:srgbClr val="2525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562BEA-DFA3-478B-BC26-EFE03E74179B}">
  <a:tblStyle styleId="{67562BEA-DFA3-478B-BC26-EFE03E74179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86" y="90"/>
      </p:cViewPr>
      <p:guideLst>
        <p:guide orient="horz" pos="337"/>
        <p:guide pos="5558"/>
        <p:guide pos="1304"/>
        <p:guide orient="horz" pos="1620"/>
        <p:guide orient="horz" pos="2623"/>
        <p:guide pos="4320"/>
        <p:guide pos="3118"/>
        <p:guide pos="2976"/>
        <p:guide orient="horz" pos="590"/>
        <p:guide pos="2268"/>
        <p:guide pos="3902"/>
        <p:guide orient="horz" pos="1058"/>
      </p:guideLst>
    </p:cSldViewPr>
  </p:slid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de7457949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de7457949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217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de7457949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de7457949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685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9288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de7457949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de7457949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823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de7457949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de7457949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147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de7457949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de7457949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3235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de7457949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de7457949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5122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3de7457949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3de7457949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523b52df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523b52df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de7457949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de7457949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de7457949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de7457949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638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de7457949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de7457949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992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de7457949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de7457949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283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25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516500" y="1001050"/>
            <a:ext cx="6809100" cy="314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52525"/>
              </a:buClr>
              <a:buSzPts val="4600"/>
              <a:buNone/>
              <a:defRPr sz="4600">
                <a:solidFill>
                  <a:srgbClr val="252525"/>
                </a:solidFill>
              </a:defRPr>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
        <p:nvSpPr>
          <p:cNvPr id="11" name="Google Shape;11;p2"/>
          <p:cNvSpPr/>
          <p:nvPr/>
        </p:nvSpPr>
        <p:spPr>
          <a:xfrm rot="-5400000">
            <a:off x="-1173125" y="2799675"/>
            <a:ext cx="46152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subTitle" idx="1"/>
          </p:nvPr>
        </p:nvSpPr>
        <p:spPr>
          <a:xfrm rot="-5400000">
            <a:off x="-1772935" y="1844264"/>
            <a:ext cx="4950600" cy="578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200">
                <a:solidFill>
                  <a:srgbClr val="666666"/>
                </a:solidFill>
                <a:latin typeface="Spectral Light"/>
                <a:ea typeface="Spectral Light"/>
                <a:cs typeface="Spectral Light"/>
                <a:sym typeface="Spectral Light"/>
              </a:defRPr>
            </a:lvl1pPr>
            <a:lvl2pPr lvl="1" rtl="0">
              <a:spcBef>
                <a:spcPts val="0"/>
              </a:spcBef>
              <a:spcAft>
                <a:spcPts val="0"/>
              </a:spcAft>
              <a:buNone/>
              <a:defRPr sz="1200">
                <a:solidFill>
                  <a:srgbClr val="666666"/>
                </a:solidFill>
                <a:latin typeface="Spectral Light"/>
                <a:ea typeface="Spectral Light"/>
                <a:cs typeface="Spectral Light"/>
                <a:sym typeface="Spectral Light"/>
              </a:defRPr>
            </a:lvl2pPr>
            <a:lvl3pPr lvl="2" rtl="0">
              <a:spcBef>
                <a:spcPts val="0"/>
              </a:spcBef>
              <a:spcAft>
                <a:spcPts val="0"/>
              </a:spcAft>
              <a:buNone/>
              <a:defRPr sz="1200">
                <a:solidFill>
                  <a:srgbClr val="666666"/>
                </a:solidFill>
                <a:latin typeface="Spectral Light"/>
                <a:ea typeface="Spectral Light"/>
                <a:cs typeface="Spectral Light"/>
                <a:sym typeface="Spectral Light"/>
              </a:defRPr>
            </a:lvl3pPr>
            <a:lvl4pPr lvl="3" rtl="0">
              <a:spcBef>
                <a:spcPts val="0"/>
              </a:spcBef>
              <a:spcAft>
                <a:spcPts val="0"/>
              </a:spcAft>
              <a:buNone/>
              <a:defRPr sz="1200">
                <a:solidFill>
                  <a:srgbClr val="666666"/>
                </a:solidFill>
                <a:latin typeface="Spectral Light"/>
                <a:ea typeface="Spectral Light"/>
                <a:cs typeface="Spectral Light"/>
                <a:sym typeface="Spectral Light"/>
              </a:defRPr>
            </a:lvl4pPr>
            <a:lvl5pPr lvl="4" rtl="0">
              <a:spcBef>
                <a:spcPts val="0"/>
              </a:spcBef>
              <a:spcAft>
                <a:spcPts val="0"/>
              </a:spcAft>
              <a:buNone/>
              <a:defRPr sz="1200">
                <a:solidFill>
                  <a:srgbClr val="666666"/>
                </a:solidFill>
                <a:latin typeface="Spectral Light"/>
                <a:ea typeface="Spectral Light"/>
                <a:cs typeface="Spectral Light"/>
                <a:sym typeface="Spectral Light"/>
              </a:defRPr>
            </a:lvl5pPr>
            <a:lvl6pPr lvl="5" rtl="0">
              <a:spcBef>
                <a:spcPts val="0"/>
              </a:spcBef>
              <a:spcAft>
                <a:spcPts val="0"/>
              </a:spcAft>
              <a:buNone/>
              <a:defRPr sz="1200">
                <a:solidFill>
                  <a:srgbClr val="666666"/>
                </a:solidFill>
                <a:latin typeface="Spectral Light"/>
                <a:ea typeface="Spectral Light"/>
                <a:cs typeface="Spectral Light"/>
                <a:sym typeface="Spectral Light"/>
              </a:defRPr>
            </a:lvl6pPr>
            <a:lvl7pPr lvl="6" rtl="0">
              <a:spcBef>
                <a:spcPts val="0"/>
              </a:spcBef>
              <a:spcAft>
                <a:spcPts val="0"/>
              </a:spcAft>
              <a:buNone/>
              <a:defRPr sz="1200">
                <a:solidFill>
                  <a:srgbClr val="666666"/>
                </a:solidFill>
                <a:latin typeface="Spectral Light"/>
                <a:ea typeface="Spectral Light"/>
                <a:cs typeface="Spectral Light"/>
                <a:sym typeface="Spectral Light"/>
              </a:defRPr>
            </a:lvl7pPr>
            <a:lvl8pPr lvl="7" rtl="0">
              <a:spcBef>
                <a:spcPts val="0"/>
              </a:spcBef>
              <a:spcAft>
                <a:spcPts val="0"/>
              </a:spcAft>
              <a:buNone/>
              <a:defRPr sz="1200">
                <a:solidFill>
                  <a:srgbClr val="666666"/>
                </a:solidFill>
                <a:latin typeface="Spectral Light"/>
                <a:ea typeface="Spectral Light"/>
                <a:cs typeface="Spectral Light"/>
                <a:sym typeface="Spectral Light"/>
              </a:defRPr>
            </a:lvl8pPr>
            <a:lvl9pPr lvl="8" rtl="0">
              <a:spcBef>
                <a:spcPts val="0"/>
              </a:spcBef>
              <a:spcAft>
                <a:spcPts val="0"/>
              </a:spcAft>
              <a:buNone/>
              <a:defRPr sz="1200">
                <a:solidFill>
                  <a:srgbClr val="666666"/>
                </a:solidFill>
                <a:latin typeface="Spectral Light"/>
                <a:ea typeface="Spectral Light"/>
                <a:cs typeface="Spectral Light"/>
                <a:sym typeface="Spectral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Title &amp; subtitle slide" type="secHead">
  <p:cSld name="SECTION_HEADER">
    <p:bg>
      <p:bgPr>
        <a:no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477425" y="2095075"/>
            <a:ext cx="3942300" cy="1585200"/>
          </a:xfrm>
          <a:prstGeom prst="rect">
            <a:avLst/>
          </a:prstGeom>
        </p:spPr>
        <p:txBody>
          <a:bodyPr spcFirstLastPara="1" wrap="square" lIns="91425" tIns="91425" rIns="91425" bIns="91425" anchor="b" anchorCtr="0">
            <a:noAutofit/>
          </a:bodyPr>
          <a:lstStyle>
            <a:lvl1pPr lvl="0">
              <a:spcBef>
                <a:spcPts val="0"/>
              </a:spcBef>
              <a:spcAft>
                <a:spcPts val="0"/>
              </a:spcAft>
              <a:buClr>
                <a:srgbClr val="373334"/>
              </a:buClr>
              <a:buSzPts val="3300"/>
              <a:buNone/>
              <a:defRPr sz="3300">
                <a:solidFill>
                  <a:srgbClr val="373334"/>
                </a:solidFill>
              </a:defRPr>
            </a:lvl1pPr>
            <a:lvl2pPr lvl="1">
              <a:spcBef>
                <a:spcPts val="0"/>
              </a:spcBef>
              <a:spcAft>
                <a:spcPts val="0"/>
              </a:spcAft>
              <a:buClr>
                <a:srgbClr val="373334"/>
              </a:buClr>
              <a:buSzPts val="3300"/>
              <a:buNone/>
              <a:defRPr sz="3300">
                <a:solidFill>
                  <a:srgbClr val="373334"/>
                </a:solidFill>
              </a:defRPr>
            </a:lvl2pPr>
            <a:lvl3pPr lvl="2">
              <a:spcBef>
                <a:spcPts val="0"/>
              </a:spcBef>
              <a:spcAft>
                <a:spcPts val="0"/>
              </a:spcAft>
              <a:buClr>
                <a:srgbClr val="373334"/>
              </a:buClr>
              <a:buSzPts val="3300"/>
              <a:buNone/>
              <a:defRPr sz="3300">
                <a:solidFill>
                  <a:srgbClr val="373334"/>
                </a:solidFill>
              </a:defRPr>
            </a:lvl3pPr>
            <a:lvl4pPr lvl="3">
              <a:spcBef>
                <a:spcPts val="0"/>
              </a:spcBef>
              <a:spcAft>
                <a:spcPts val="0"/>
              </a:spcAft>
              <a:buClr>
                <a:srgbClr val="373334"/>
              </a:buClr>
              <a:buSzPts val="3300"/>
              <a:buNone/>
              <a:defRPr sz="3300">
                <a:solidFill>
                  <a:srgbClr val="373334"/>
                </a:solidFill>
              </a:defRPr>
            </a:lvl4pPr>
            <a:lvl5pPr lvl="4">
              <a:spcBef>
                <a:spcPts val="0"/>
              </a:spcBef>
              <a:spcAft>
                <a:spcPts val="0"/>
              </a:spcAft>
              <a:buClr>
                <a:srgbClr val="373334"/>
              </a:buClr>
              <a:buSzPts val="3300"/>
              <a:buNone/>
              <a:defRPr sz="3300">
                <a:solidFill>
                  <a:srgbClr val="373334"/>
                </a:solidFill>
              </a:defRPr>
            </a:lvl5pPr>
            <a:lvl6pPr lvl="5">
              <a:spcBef>
                <a:spcPts val="0"/>
              </a:spcBef>
              <a:spcAft>
                <a:spcPts val="0"/>
              </a:spcAft>
              <a:buClr>
                <a:srgbClr val="373334"/>
              </a:buClr>
              <a:buSzPts val="3300"/>
              <a:buNone/>
              <a:defRPr sz="3300">
                <a:solidFill>
                  <a:srgbClr val="373334"/>
                </a:solidFill>
              </a:defRPr>
            </a:lvl6pPr>
            <a:lvl7pPr lvl="6">
              <a:spcBef>
                <a:spcPts val="0"/>
              </a:spcBef>
              <a:spcAft>
                <a:spcPts val="0"/>
              </a:spcAft>
              <a:buClr>
                <a:srgbClr val="373334"/>
              </a:buClr>
              <a:buSzPts val="3300"/>
              <a:buNone/>
              <a:defRPr sz="3300">
                <a:solidFill>
                  <a:srgbClr val="373334"/>
                </a:solidFill>
              </a:defRPr>
            </a:lvl7pPr>
            <a:lvl8pPr lvl="7">
              <a:spcBef>
                <a:spcPts val="0"/>
              </a:spcBef>
              <a:spcAft>
                <a:spcPts val="0"/>
              </a:spcAft>
              <a:buClr>
                <a:srgbClr val="373334"/>
              </a:buClr>
              <a:buSzPts val="3300"/>
              <a:buNone/>
              <a:defRPr sz="3300">
                <a:solidFill>
                  <a:srgbClr val="373334"/>
                </a:solidFill>
              </a:defRPr>
            </a:lvl8pPr>
            <a:lvl9pPr lvl="8">
              <a:spcBef>
                <a:spcPts val="0"/>
              </a:spcBef>
              <a:spcAft>
                <a:spcPts val="0"/>
              </a:spcAft>
              <a:buClr>
                <a:srgbClr val="373334"/>
              </a:buClr>
              <a:buSzPts val="3300"/>
              <a:buNone/>
              <a:defRPr sz="3300">
                <a:solidFill>
                  <a:srgbClr val="373334"/>
                </a:solidFill>
              </a:defRPr>
            </a:lvl9pPr>
          </a:lstStyle>
          <a:p>
            <a:endParaRPr/>
          </a:p>
        </p:txBody>
      </p:sp>
      <p:sp>
        <p:nvSpPr>
          <p:cNvPr id="15" name="Google Shape;15;p3"/>
          <p:cNvSpPr txBox="1">
            <a:spLocks noGrp="1"/>
          </p:cNvSpPr>
          <p:nvPr>
            <p:ph type="subTitle" idx="1"/>
          </p:nvPr>
        </p:nvSpPr>
        <p:spPr>
          <a:xfrm>
            <a:off x="1477425" y="4030950"/>
            <a:ext cx="2770200" cy="578100"/>
          </a:xfrm>
          <a:prstGeom prst="rect">
            <a:avLst/>
          </a:prstGeom>
        </p:spPr>
        <p:txBody>
          <a:bodyPr spcFirstLastPara="1" wrap="square" lIns="91425" tIns="91425" rIns="91425" bIns="91425" anchor="t" anchorCtr="0">
            <a:noAutofit/>
          </a:bodyPr>
          <a:lstStyle>
            <a:lvl1pPr lvl="0">
              <a:spcBef>
                <a:spcPts val="0"/>
              </a:spcBef>
              <a:spcAft>
                <a:spcPts val="0"/>
              </a:spcAft>
              <a:buNone/>
              <a:defRPr sz="1400">
                <a:solidFill>
                  <a:srgbClr val="666666"/>
                </a:solidFill>
                <a:latin typeface="Spectral Light"/>
                <a:ea typeface="Spectral Light"/>
                <a:cs typeface="Spectral Light"/>
                <a:sym typeface="Spectral Light"/>
              </a:defRPr>
            </a:lvl1pPr>
            <a:lvl2pPr lvl="1">
              <a:spcBef>
                <a:spcPts val="0"/>
              </a:spcBef>
              <a:spcAft>
                <a:spcPts val="0"/>
              </a:spcAft>
              <a:buNone/>
              <a:defRPr>
                <a:solidFill>
                  <a:srgbClr val="666666"/>
                </a:solidFill>
                <a:latin typeface="Spectral Light"/>
                <a:ea typeface="Spectral Light"/>
                <a:cs typeface="Spectral Light"/>
                <a:sym typeface="Spectral Light"/>
              </a:defRPr>
            </a:lvl2pPr>
            <a:lvl3pPr lvl="2">
              <a:spcBef>
                <a:spcPts val="0"/>
              </a:spcBef>
              <a:spcAft>
                <a:spcPts val="0"/>
              </a:spcAft>
              <a:buNone/>
              <a:defRPr>
                <a:solidFill>
                  <a:srgbClr val="666666"/>
                </a:solidFill>
                <a:latin typeface="Spectral Light"/>
                <a:ea typeface="Spectral Light"/>
                <a:cs typeface="Spectral Light"/>
                <a:sym typeface="Spectral Light"/>
              </a:defRPr>
            </a:lvl3pPr>
            <a:lvl4pPr lvl="3">
              <a:spcBef>
                <a:spcPts val="0"/>
              </a:spcBef>
              <a:spcAft>
                <a:spcPts val="0"/>
              </a:spcAft>
              <a:buNone/>
              <a:defRPr>
                <a:solidFill>
                  <a:srgbClr val="666666"/>
                </a:solidFill>
                <a:latin typeface="Spectral Light"/>
                <a:ea typeface="Spectral Light"/>
                <a:cs typeface="Spectral Light"/>
                <a:sym typeface="Spectral Light"/>
              </a:defRPr>
            </a:lvl4pPr>
            <a:lvl5pPr lvl="4">
              <a:spcBef>
                <a:spcPts val="0"/>
              </a:spcBef>
              <a:spcAft>
                <a:spcPts val="0"/>
              </a:spcAft>
              <a:buNone/>
              <a:defRPr>
                <a:solidFill>
                  <a:srgbClr val="666666"/>
                </a:solidFill>
                <a:latin typeface="Spectral Light"/>
                <a:ea typeface="Spectral Light"/>
                <a:cs typeface="Spectral Light"/>
                <a:sym typeface="Spectral Light"/>
              </a:defRPr>
            </a:lvl5pPr>
            <a:lvl6pPr lvl="5">
              <a:spcBef>
                <a:spcPts val="0"/>
              </a:spcBef>
              <a:spcAft>
                <a:spcPts val="0"/>
              </a:spcAft>
              <a:buNone/>
              <a:defRPr>
                <a:solidFill>
                  <a:srgbClr val="666666"/>
                </a:solidFill>
                <a:latin typeface="Spectral Light"/>
                <a:ea typeface="Spectral Light"/>
                <a:cs typeface="Spectral Light"/>
                <a:sym typeface="Spectral Light"/>
              </a:defRPr>
            </a:lvl6pPr>
            <a:lvl7pPr lvl="6">
              <a:spcBef>
                <a:spcPts val="0"/>
              </a:spcBef>
              <a:spcAft>
                <a:spcPts val="0"/>
              </a:spcAft>
              <a:buNone/>
              <a:defRPr>
                <a:solidFill>
                  <a:srgbClr val="666666"/>
                </a:solidFill>
                <a:latin typeface="Spectral Light"/>
                <a:ea typeface="Spectral Light"/>
                <a:cs typeface="Spectral Light"/>
                <a:sym typeface="Spectral Light"/>
              </a:defRPr>
            </a:lvl7pPr>
            <a:lvl8pPr lvl="7">
              <a:spcBef>
                <a:spcPts val="0"/>
              </a:spcBef>
              <a:spcAft>
                <a:spcPts val="0"/>
              </a:spcAft>
              <a:buNone/>
              <a:defRPr>
                <a:solidFill>
                  <a:srgbClr val="666666"/>
                </a:solidFill>
                <a:latin typeface="Spectral Light"/>
                <a:ea typeface="Spectral Light"/>
                <a:cs typeface="Spectral Light"/>
                <a:sym typeface="Spectral Light"/>
              </a:defRPr>
            </a:lvl8pPr>
            <a:lvl9pPr lvl="8">
              <a:spcBef>
                <a:spcPts val="0"/>
              </a:spcBef>
              <a:spcAft>
                <a:spcPts val="0"/>
              </a:spcAft>
              <a:buNone/>
              <a:defRPr>
                <a:solidFill>
                  <a:srgbClr val="666666"/>
                </a:solidFill>
                <a:latin typeface="Spectral Light"/>
                <a:ea typeface="Spectral Light"/>
                <a:cs typeface="Spectral Light"/>
                <a:sym typeface="Spectral Light"/>
              </a:defRPr>
            </a:lvl9pPr>
          </a:lstStyle>
          <a:p>
            <a:endParaRPr/>
          </a:p>
        </p:txBody>
      </p:sp>
      <p:sp>
        <p:nvSpPr>
          <p:cNvPr id="16" name="Google Shape;16;p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‹N›</a:t>
            </a:fld>
            <a:endParaRPr/>
          </a:p>
        </p:txBody>
      </p:sp>
      <p:sp>
        <p:nvSpPr>
          <p:cNvPr id="17" name="Google Shape;17;p3"/>
          <p:cNvSpPr/>
          <p:nvPr/>
        </p:nvSpPr>
        <p:spPr>
          <a:xfrm rot="-5400000">
            <a:off x="-1173125" y="2799675"/>
            <a:ext cx="46152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_AND_TWO_COLUMNS">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726100" y="115775"/>
            <a:ext cx="3528000" cy="2170800"/>
          </a:xfrm>
          <a:prstGeom prst="rect">
            <a:avLst/>
          </a:prstGeom>
        </p:spPr>
        <p:txBody>
          <a:bodyPr spcFirstLastPara="1" wrap="square" lIns="91425" tIns="91425" rIns="91425" bIns="91425" anchor="b" anchorCtr="0">
            <a:noAutofit/>
          </a:bodyPr>
          <a:lstStyle>
            <a:lvl1pPr lvl="0">
              <a:spcBef>
                <a:spcPts val="0"/>
              </a:spcBef>
              <a:spcAft>
                <a:spcPts val="0"/>
              </a:spcAft>
              <a:buClr>
                <a:srgbClr val="202020"/>
              </a:buClr>
              <a:buSzPts val="2400"/>
              <a:buNone/>
              <a:defRPr sz="2400">
                <a:solidFill>
                  <a:srgbClr val="202020"/>
                </a:solidFill>
              </a:defRPr>
            </a:lvl1pPr>
            <a:lvl2pPr lvl="1">
              <a:spcBef>
                <a:spcPts val="0"/>
              </a:spcBef>
              <a:spcAft>
                <a:spcPts val="0"/>
              </a:spcAft>
              <a:buClr>
                <a:srgbClr val="EFD67E"/>
              </a:buClr>
              <a:buSzPts val="3300"/>
              <a:buNone/>
              <a:defRPr sz="3300">
                <a:solidFill>
                  <a:srgbClr val="EFD67E"/>
                </a:solidFill>
              </a:defRPr>
            </a:lvl2pPr>
            <a:lvl3pPr lvl="2">
              <a:spcBef>
                <a:spcPts val="0"/>
              </a:spcBef>
              <a:spcAft>
                <a:spcPts val="0"/>
              </a:spcAft>
              <a:buClr>
                <a:srgbClr val="EFD67E"/>
              </a:buClr>
              <a:buSzPts val="3300"/>
              <a:buNone/>
              <a:defRPr sz="3300">
                <a:solidFill>
                  <a:srgbClr val="EFD67E"/>
                </a:solidFill>
              </a:defRPr>
            </a:lvl3pPr>
            <a:lvl4pPr lvl="3">
              <a:spcBef>
                <a:spcPts val="0"/>
              </a:spcBef>
              <a:spcAft>
                <a:spcPts val="0"/>
              </a:spcAft>
              <a:buClr>
                <a:srgbClr val="EFD67E"/>
              </a:buClr>
              <a:buSzPts val="3300"/>
              <a:buNone/>
              <a:defRPr sz="3300">
                <a:solidFill>
                  <a:srgbClr val="EFD67E"/>
                </a:solidFill>
              </a:defRPr>
            </a:lvl4pPr>
            <a:lvl5pPr lvl="4">
              <a:spcBef>
                <a:spcPts val="0"/>
              </a:spcBef>
              <a:spcAft>
                <a:spcPts val="0"/>
              </a:spcAft>
              <a:buClr>
                <a:srgbClr val="EFD67E"/>
              </a:buClr>
              <a:buSzPts val="3300"/>
              <a:buNone/>
              <a:defRPr sz="3300">
                <a:solidFill>
                  <a:srgbClr val="EFD67E"/>
                </a:solidFill>
              </a:defRPr>
            </a:lvl5pPr>
            <a:lvl6pPr lvl="5">
              <a:spcBef>
                <a:spcPts val="0"/>
              </a:spcBef>
              <a:spcAft>
                <a:spcPts val="0"/>
              </a:spcAft>
              <a:buClr>
                <a:srgbClr val="EFD67E"/>
              </a:buClr>
              <a:buSzPts val="3300"/>
              <a:buNone/>
              <a:defRPr sz="3300">
                <a:solidFill>
                  <a:srgbClr val="EFD67E"/>
                </a:solidFill>
              </a:defRPr>
            </a:lvl6pPr>
            <a:lvl7pPr lvl="6">
              <a:spcBef>
                <a:spcPts val="0"/>
              </a:spcBef>
              <a:spcAft>
                <a:spcPts val="0"/>
              </a:spcAft>
              <a:buClr>
                <a:srgbClr val="EFD67E"/>
              </a:buClr>
              <a:buSzPts val="3300"/>
              <a:buNone/>
              <a:defRPr sz="3300">
                <a:solidFill>
                  <a:srgbClr val="EFD67E"/>
                </a:solidFill>
              </a:defRPr>
            </a:lvl7pPr>
            <a:lvl8pPr lvl="7">
              <a:spcBef>
                <a:spcPts val="0"/>
              </a:spcBef>
              <a:spcAft>
                <a:spcPts val="0"/>
              </a:spcAft>
              <a:buClr>
                <a:srgbClr val="EFD67E"/>
              </a:buClr>
              <a:buSzPts val="3300"/>
              <a:buNone/>
              <a:defRPr sz="3300">
                <a:solidFill>
                  <a:srgbClr val="EFD67E"/>
                </a:solidFill>
              </a:defRPr>
            </a:lvl8pPr>
            <a:lvl9pPr lvl="8">
              <a:spcBef>
                <a:spcPts val="0"/>
              </a:spcBef>
              <a:spcAft>
                <a:spcPts val="0"/>
              </a:spcAft>
              <a:buClr>
                <a:srgbClr val="EFD67E"/>
              </a:buClr>
              <a:buSzPts val="3300"/>
              <a:buNone/>
              <a:defRPr sz="3300">
                <a:solidFill>
                  <a:srgbClr val="EFD67E"/>
                </a:solidFill>
              </a:defRPr>
            </a:lvl9pPr>
          </a:lstStyle>
          <a:p>
            <a:endParaRPr/>
          </a:p>
        </p:txBody>
      </p:sp>
      <p:sp>
        <p:nvSpPr>
          <p:cNvPr id="55" name="Google Shape;55;p1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‹N›</a:t>
            </a:fld>
            <a:endParaRPr/>
          </a:p>
        </p:txBody>
      </p:sp>
      <p:sp>
        <p:nvSpPr>
          <p:cNvPr id="56" name="Google Shape;56;p11"/>
          <p:cNvSpPr/>
          <p:nvPr/>
        </p:nvSpPr>
        <p:spPr>
          <a:xfrm rot="-5400000">
            <a:off x="-164762" y="3653725"/>
            <a:ext cx="18741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p:nvPr/>
        </p:nvSpPr>
        <p:spPr>
          <a:xfrm rot="-5400000">
            <a:off x="3988138" y="3653725"/>
            <a:ext cx="18741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subTitle" idx="1"/>
          </p:nvPr>
        </p:nvSpPr>
        <p:spPr>
          <a:xfrm>
            <a:off x="1105337" y="2225996"/>
            <a:ext cx="3399300" cy="1093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700" b="1">
                <a:solidFill>
                  <a:srgbClr val="252525"/>
                </a:solidFill>
                <a:latin typeface="Montserrat"/>
                <a:ea typeface="Montserrat"/>
                <a:cs typeface="Montserrat"/>
                <a:sym typeface="Montserrat"/>
              </a:defRPr>
            </a:lvl1pPr>
            <a:lvl2pPr lvl="1" algn="r" rtl="0">
              <a:spcBef>
                <a:spcPts val="0"/>
              </a:spcBef>
              <a:spcAft>
                <a:spcPts val="0"/>
              </a:spcAft>
              <a:buNone/>
              <a:defRPr sz="1700">
                <a:solidFill>
                  <a:srgbClr val="252525"/>
                </a:solidFill>
                <a:latin typeface="Montserrat SemiBold"/>
                <a:ea typeface="Montserrat SemiBold"/>
                <a:cs typeface="Montserrat SemiBold"/>
                <a:sym typeface="Montserrat SemiBold"/>
              </a:defRPr>
            </a:lvl2pPr>
            <a:lvl3pPr lvl="2" algn="r" rtl="0">
              <a:spcBef>
                <a:spcPts val="0"/>
              </a:spcBef>
              <a:spcAft>
                <a:spcPts val="0"/>
              </a:spcAft>
              <a:buNone/>
              <a:defRPr sz="1700">
                <a:solidFill>
                  <a:srgbClr val="252525"/>
                </a:solidFill>
                <a:latin typeface="Montserrat SemiBold"/>
                <a:ea typeface="Montserrat SemiBold"/>
                <a:cs typeface="Montserrat SemiBold"/>
                <a:sym typeface="Montserrat SemiBold"/>
              </a:defRPr>
            </a:lvl3pPr>
            <a:lvl4pPr lvl="3" algn="r" rtl="0">
              <a:spcBef>
                <a:spcPts val="0"/>
              </a:spcBef>
              <a:spcAft>
                <a:spcPts val="0"/>
              </a:spcAft>
              <a:buNone/>
              <a:defRPr sz="1700">
                <a:solidFill>
                  <a:srgbClr val="252525"/>
                </a:solidFill>
                <a:latin typeface="Montserrat SemiBold"/>
                <a:ea typeface="Montserrat SemiBold"/>
                <a:cs typeface="Montserrat SemiBold"/>
                <a:sym typeface="Montserrat SemiBold"/>
              </a:defRPr>
            </a:lvl4pPr>
            <a:lvl5pPr lvl="4" algn="r" rtl="0">
              <a:spcBef>
                <a:spcPts val="0"/>
              </a:spcBef>
              <a:spcAft>
                <a:spcPts val="0"/>
              </a:spcAft>
              <a:buNone/>
              <a:defRPr sz="1700">
                <a:solidFill>
                  <a:srgbClr val="252525"/>
                </a:solidFill>
                <a:latin typeface="Montserrat SemiBold"/>
                <a:ea typeface="Montserrat SemiBold"/>
                <a:cs typeface="Montserrat SemiBold"/>
                <a:sym typeface="Montserrat SemiBold"/>
              </a:defRPr>
            </a:lvl5pPr>
            <a:lvl6pPr lvl="5" algn="r" rtl="0">
              <a:spcBef>
                <a:spcPts val="0"/>
              </a:spcBef>
              <a:spcAft>
                <a:spcPts val="0"/>
              </a:spcAft>
              <a:buNone/>
              <a:defRPr sz="1700">
                <a:solidFill>
                  <a:srgbClr val="252525"/>
                </a:solidFill>
                <a:latin typeface="Montserrat SemiBold"/>
                <a:ea typeface="Montserrat SemiBold"/>
                <a:cs typeface="Montserrat SemiBold"/>
                <a:sym typeface="Montserrat SemiBold"/>
              </a:defRPr>
            </a:lvl6pPr>
            <a:lvl7pPr lvl="6" algn="r" rtl="0">
              <a:spcBef>
                <a:spcPts val="0"/>
              </a:spcBef>
              <a:spcAft>
                <a:spcPts val="0"/>
              </a:spcAft>
              <a:buNone/>
              <a:defRPr sz="1700">
                <a:solidFill>
                  <a:srgbClr val="252525"/>
                </a:solidFill>
                <a:latin typeface="Montserrat SemiBold"/>
                <a:ea typeface="Montserrat SemiBold"/>
                <a:cs typeface="Montserrat SemiBold"/>
                <a:sym typeface="Montserrat SemiBold"/>
              </a:defRPr>
            </a:lvl7pPr>
            <a:lvl8pPr lvl="7" algn="r" rtl="0">
              <a:spcBef>
                <a:spcPts val="0"/>
              </a:spcBef>
              <a:spcAft>
                <a:spcPts val="0"/>
              </a:spcAft>
              <a:buNone/>
              <a:defRPr sz="1700">
                <a:solidFill>
                  <a:srgbClr val="252525"/>
                </a:solidFill>
                <a:latin typeface="Montserrat SemiBold"/>
                <a:ea typeface="Montserrat SemiBold"/>
                <a:cs typeface="Montserrat SemiBold"/>
                <a:sym typeface="Montserrat SemiBold"/>
              </a:defRPr>
            </a:lvl8pPr>
            <a:lvl9pPr lvl="8" algn="r" rtl="0">
              <a:spcBef>
                <a:spcPts val="0"/>
              </a:spcBef>
              <a:spcAft>
                <a:spcPts val="0"/>
              </a:spcAft>
              <a:buNone/>
              <a:defRPr sz="1700">
                <a:solidFill>
                  <a:srgbClr val="252525"/>
                </a:solidFill>
                <a:latin typeface="Montserrat SemiBold"/>
                <a:ea typeface="Montserrat SemiBold"/>
                <a:cs typeface="Montserrat SemiBold"/>
                <a:sym typeface="Montserrat SemiBold"/>
              </a:defRPr>
            </a:lvl9pPr>
          </a:lstStyle>
          <a:p>
            <a:endParaRPr/>
          </a:p>
        </p:txBody>
      </p:sp>
      <p:sp>
        <p:nvSpPr>
          <p:cNvPr id="59" name="Google Shape;59;p11"/>
          <p:cNvSpPr txBox="1">
            <a:spLocks noGrp="1"/>
          </p:cNvSpPr>
          <p:nvPr>
            <p:ph type="subTitle" idx="2"/>
          </p:nvPr>
        </p:nvSpPr>
        <p:spPr>
          <a:xfrm>
            <a:off x="1105325" y="3315875"/>
            <a:ext cx="3399300" cy="106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atin typeface="Spectral Light"/>
                <a:ea typeface="Spectral Light"/>
                <a:cs typeface="Spectral Light"/>
                <a:sym typeface="Spectral Light"/>
              </a:defRPr>
            </a:lvl1pPr>
            <a:lvl2pPr lvl="1" rtl="0">
              <a:spcBef>
                <a:spcPts val="0"/>
              </a:spcBef>
              <a:spcAft>
                <a:spcPts val="0"/>
              </a:spcAft>
              <a:buNone/>
              <a:defRPr>
                <a:solidFill>
                  <a:srgbClr val="252525"/>
                </a:solidFill>
                <a:latin typeface="Spectral Light"/>
                <a:ea typeface="Spectral Light"/>
                <a:cs typeface="Spectral Light"/>
                <a:sym typeface="Spectral Light"/>
              </a:defRPr>
            </a:lvl2pPr>
            <a:lvl3pPr lvl="2" rtl="0">
              <a:spcBef>
                <a:spcPts val="0"/>
              </a:spcBef>
              <a:spcAft>
                <a:spcPts val="0"/>
              </a:spcAft>
              <a:buNone/>
              <a:defRPr>
                <a:solidFill>
                  <a:srgbClr val="252525"/>
                </a:solidFill>
                <a:latin typeface="Spectral Light"/>
                <a:ea typeface="Spectral Light"/>
                <a:cs typeface="Spectral Light"/>
                <a:sym typeface="Spectral Light"/>
              </a:defRPr>
            </a:lvl3pPr>
            <a:lvl4pPr lvl="3" rtl="0">
              <a:spcBef>
                <a:spcPts val="0"/>
              </a:spcBef>
              <a:spcAft>
                <a:spcPts val="0"/>
              </a:spcAft>
              <a:buNone/>
              <a:defRPr>
                <a:solidFill>
                  <a:srgbClr val="252525"/>
                </a:solidFill>
                <a:latin typeface="Spectral Light"/>
                <a:ea typeface="Spectral Light"/>
                <a:cs typeface="Spectral Light"/>
                <a:sym typeface="Spectral Light"/>
              </a:defRPr>
            </a:lvl4pPr>
            <a:lvl5pPr lvl="4" rtl="0">
              <a:spcBef>
                <a:spcPts val="0"/>
              </a:spcBef>
              <a:spcAft>
                <a:spcPts val="0"/>
              </a:spcAft>
              <a:buNone/>
              <a:defRPr>
                <a:solidFill>
                  <a:srgbClr val="252525"/>
                </a:solidFill>
                <a:latin typeface="Spectral Light"/>
                <a:ea typeface="Spectral Light"/>
                <a:cs typeface="Spectral Light"/>
                <a:sym typeface="Spectral Light"/>
              </a:defRPr>
            </a:lvl5pPr>
            <a:lvl6pPr lvl="5" rtl="0">
              <a:spcBef>
                <a:spcPts val="0"/>
              </a:spcBef>
              <a:spcAft>
                <a:spcPts val="0"/>
              </a:spcAft>
              <a:buNone/>
              <a:defRPr>
                <a:solidFill>
                  <a:srgbClr val="252525"/>
                </a:solidFill>
                <a:latin typeface="Spectral Light"/>
                <a:ea typeface="Spectral Light"/>
                <a:cs typeface="Spectral Light"/>
                <a:sym typeface="Spectral Light"/>
              </a:defRPr>
            </a:lvl6pPr>
            <a:lvl7pPr lvl="6" rtl="0">
              <a:spcBef>
                <a:spcPts val="0"/>
              </a:spcBef>
              <a:spcAft>
                <a:spcPts val="0"/>
              </a:spcAft>
              <a:buNone/>
              <a:defRPr>
                <a:solidFill>
                  <a:srgbClr val="252525"/>
                </a:solidFill>
                <a:latin typeface="Spectral Light"/>
                <a:ea typeface="Spectral Light"/>
                <a:cs typeface="Spectral Light"/>
                <a:sym typeface="Spectral Light"/>
              </a:defRPr>
            </a:lvl7pPr>
            <a:lvl8pPr lvl="7" rtl="0">
              <a:spcBef>
                <a:spcPts val="0"/>
              </a:spcBef>
              <a:spcAft>
                <a:spcPts val="0"/>
              </a:spcAft>
              <a:buNone/>
              <a:defRPr>
                <a:solidFill>
                  <a:srgbClr val="252525"/>
                </a:solidFill>
                <a:latin typeface="Spectral Light"/>
                <a:ea typeface="Spectral Light"/>
                <a:cs typeface="Spectral Light"/>
                <a:sym typeface="Spectral Light"/>
              </a:defRPr>
            </a:lvl8pPr>
            <a:lvl9pPr lvl="8" rtl="0">
              <a:spcBef>
                <a:spcPts val="0"/>
              </a:spcBef>
              <a:spcAft>
                <a:spcPts val="0"/>
              </a:spcAft>
              <a:buNone/>
              <a:defRPr>
                <a:solidFill>
                  <a:srgbClr val="252525"/>
                </a:solidFill>
                <a:latin typeface="Spectral Light"/>
                <a:ea typeface="Spectral Light"/>
                <a:cs typeface="Spectral Light"/>
                <a:sym typeface="Spectral Light"/>
              </a:defRPr>
            </a:lvl9pPr>
          </a:lstStyle>
          <a:p>
            <a:endParaRPr/>
          </a:p>
        </p:txBody>
      </p:sp>
      <p:sp>
        <p:nvSpPr>
          <p:cNvPr id="60" name="Google Shape;60;p11"/>
          <p:cNvSpPr txBox="1">
            <a:spLocks noGrp="1"/>
          </p:cNvSpPr>
          <p:nvPr>
            <p:ph type="subTitle" idx="3"/>
          </p:nvPr>
        </p:nvSpPr>
        <p:spPr>
          <a:xfrm>
            <a:off x="5247791" y="2225996"/>
            <a:ext cx="3399300" cy="1093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700" b="1">
                <a:solidFill>
                  <a:srgbClr val="252525"/>
                </a:solidFill>
                <a:latin typeface="Montserrat"/>
                <a:ea typeface="Montserrat"/>
                <a:cs typeface="Montserrat"/>
                <a:sym typeface="Montserrat"/>
              </a:defRPr>
            </a:lvl1pPr>
            <a:lvl2pPr lvl="1" algn="r" rtl="0">
              <a:spcBef>
                <a:spcPts val="0"/>
              </a:spcBef>
              <a:spcAft>
                <a:spcPts val="0"/>
              </a:spcAft>
              <a:buNone/>
              <a:defRPr sz="1700">
                <a:solidFill>
                  <a:srgbClr val="252525"/>
                </a:solidFill>
                <a:latin typeface="Montserrat SemiBold"/>
                <a:ea typeface="Montserrat SemiBold"/>
                <a:cs typeface="Montserrat SemiBold"/>
                <a:sym typeface="Montserrat SemiBold"/>
              </a:defRPr>
            </a:lvl2pPr>
            <a:lvl3pPr lvl="2" algn="r" rtl="0">
              <a:spcBef>
                <a:spcPts val="0"/>
              </a:spcBef>
              <a:spcAft>
                <a:spcPts val="0"/>
              </a:spcAft>
              <a:buNone/>
              <a:defRPr sz="1700">
                <a:solidFill>
                  <a:srgbClr val="252525"/>
                </a:solidFill>
                <a:latin typeface="Montserrat SemiBold"/>
                <a:ea typeface="Montserrat SemiBold"/>
                <a:cs typeface="Montserrat SemiBold"/>
                <a:sym typeface="Montserrat SemiBold"/>
              </a:defRPr>
            </a:lvl3pPr>
            <a:lvl4pPr lvl="3" algn="r" rtl="0">
              <a:spcBef>
                <a:spcPts val="0"/>
              </a:spcBef>
              <a:spcAft>
                <a:spcPts val="0"/>
              </a:spcAft>
              <a:buNone/>
              <a:defRPr sz="1700">
                <a:solidFill>
                  <a:srgbClr val="252525"/>
                </a:solidFill>
                <a:latin typeface="Montserrat SemiBold"/>
                <a:ea typeface="Montserrat SemiBold"/>
                <a:cs typeface="Montserrat SemiBold"/>
                <a:sym typeface="Montserrat SemiBold"/>
              </a:defRPr>
            </a:lvl4pPr>
            <a:lvl5pPr lvl="4" algn="r" rtl="0">
              <a:spcBef>
                <a:spcPts val="0"/>
              </a:spcBef>
              <a:spcAft>
                <a:spcPts val="0"/>
              </a:spcAft>
              <a:buNone/>
              <a:defRPr sz="1700">
                <a:solidFill>
                  <a:srgbClr val="252525"/>
                </a:solidFill>
                <a:latin typeface="Montserrat SemiBold"/>
                <a:ea typeface="Montserrat SemiBold"/>
                <a:cs typeface="Montserrat SemiBold"/>
                <a:sym typeface="Montserrat SemiBold"/>
              </a:defRPr>
            </a:lvl5pPr>
            <a:lvl6pPr lvl="5" algn="r" rtl="0">
              <a:spcBef>
                <a:spcPts val="0"/>
              </a:spcBef>
              <a:spcAft>
                <a:spcPts val="0"/>
              </a:spcAft>
              <a:buNone/>
              <a:defRPr sz="1700">
                <a:solidFill>
                  <a:srgbClr val="252525"/>
                </a:solidFill>
                <a:latin typeface="Montserrat SemiBold"/>
                <a:ea typeface="Montserrat SemiBold"/>
                <a:cs typeface="Montserrat SemiBold"/>
                <a:sym typeface="Montserrat SemiBold"/>
              </a:defRPr>
            </a:lvl6pPr>
            <a:lvl7pPr lvl="6" algn="r" rtl="0">
              <a:spcBef>
                <a:spcPts val="0"/>
              </a:spcBef>
              <a:spcAft>
                <a:spcPts val="0"/>
              </a:spcAft>
              <a:buNone/>
              <a:defRPr sz="1700">
                <a:solidFill>
                  <a:srgbClr val="252525"/>
                </a:solidFill>
                <a:latin typeface="Montserrat SemiBold"/>
                <a:ea typeface="Montserrat SemiBold"/>
                <a:cs typeface="Montserrat SemiBold"/>
                <a:sym typeface="Montserrat SemiBold"/>
              </a:defRPr>
            </a:lvl7pPr>
            <a:lvl8pPr lvl="7" algn="r" rtl="0">
              <a:spcBef>
                <a:spcPts val="0"/>
              </a:spcBef>
              <a:spcAft>
                <a:spcPts val="0"/>
              </a:spcAft>
              <a:buNone/>
              <a:defRPr sz="1700">
                <a:solidFill>
                  <a:srgbClr val="252525"/>
                </a:solidFill>
                <a:latin typeface="Montserrat SemiBold"/>
                <a:ea typeface="Montserrat SemiBold"/>
                <a:cs typeface="Montserrat SemiBold"/>
                <a:sym typeface="Montserrat SemiBold"/>
              </a:defRPr>
            </a:lvl8pPr>
            <a:lvl9pPr lvl="8" algn="r" rtl="0">
              <a:spcBef>
                <a:spcPts val="0"/>
              </a:spcBef>
              <a:spcAft>
                <a:spcPts val="0"/>
              </a:spcAft>
              <a:buNone/>
              <a:defRPr sz="1700">
                <a:solidFill>
                  <a:srgbClr val="252525"/>
                </a:solidFill>
                <a:latin typeface="Montserrat SemiBold"/>
                <a:ea typeface="Montserrat SemiBold"/>
                <a:cs typeface="Montserrat SemiBold"/>
                <a:sym typeface="Montserrat SemiBold"/>
              </a:defRPr>
            </a:lvl9pPr>
          </a:lstStyle>
          <a:p>
            <a:endParaRPr/>
          </a:p>
        </p:txBody>
      </p:sp>
      <p:sp>
        <p:nvSpPr>
          <p:cNvPr id="61" name="Google Shape;61;p11"/>
          <p:cNvSpPr txBox="1">
            <a:spLocks noGrp="1"/>
          </p:cNvSpPr>
          <p:nvPr>
            <p:ph type="subTitle" idx="4"/>
          </p:nvPr>
        </p:nvSpPr>
        <p:spPr>
          <a:xfrm>
            <a:off x="5247800" y="3315875"/>
            <a:ext cx="3399300" cy="106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atin typeface="Spectral Light"/>
                <a:ea typeface="Spectral Light"/>
                <a:cs typeface="Spectral Light"/>
                <a:sym typeface="Spectral Light"/>
              </a:defRPr>
            </a:lvl1pPr>
            <a:lvl2pPr lvl="1" rtl="0">
              <a:spcBef>
                <a:spcPts val="0"/>
              </a:spcBef>
              <a:spcAft>
                <a:spcPts val="0"/>
              </a:spcAft>
              <a:buNone/>
              <a:defRPr>
                <a:solidFill>
                  <a:srgbClr val="252525"/>
                </a:solidFill>
                <a:latin typeface="Spectral Light"/>
                <a:ea typeface="Spectral Light"/>
                <a:cs typeface="Spectral Light"/>
                <a:sym typeface="Spectral Light"/>
              </a:defRPr>
            </a:lvl2pPr>
            <a:lvl3pPr lvl="2" rtl="0">
              <a:spcBef>
                <a:spcPts val="0"/>
              </a:spcBef>
              <a:spcAft>
                <a:spcPts val="0"/>
              </a:spcAft>
              <a:buNone/>
              <a:defRPr>
                <a:solidFill>
                  <a:srgbClr val="252525"/>
                </a:solidFill>
                <a:latin typeface="Spectral Light"/>
                <a:ea typeface="Spectral Light"/>
                <a:cs typeface="Spectral Light"/>
                <a:sym typeface="Spectral Light"/>
              </a:defRPr>
            </a:lvl3pPr>
            <a:lvl4pPr lvl="3" rtl="0">
              <a:spcBef>
                <a:spcPts val="0"/>
              </a:spcBef>
              <a:spcAft>
                <a:spcPts val="0"/>
              </a:spcAft>
              <a:buNone/>
              <a:defRPr>
                <a:solidFill>
                  <a:srgbClr val="252525"/>
                </a:solidFill>
                <a:latin typeface="Spectral Light"/>
                <a:ea typeface="Spectral Light"/>
                <a:cs typeface="Spectral Light"/>
                <a:sym typeface="Spectral Light"/>
              </a:defRPr>
            </a:lvl4pPr>
            <a:lvl5pPr lvl="4" rtl="0">
              <a:spcBef>
                <a:spcPts val="0"/>
              </a:spcBef>
              <a:spcAft>
                <a:spcPts val="0"/>
              </a:spcAft>
              <a:buNone/>
              <a:defRPr>
                <a:solidFill>
                  <a:srgbClr val="252525"/>
                </a:solidFill>
                <a:latin typeface="Spectral Light"/>
                <a:ea typeface="Spectral Light"/>
                <a:cs typeface="Spectral Light"/>
                <a:sym typeface="Spectral Light"/>
              </a:defRPr>
            </a:lvl5pPr>
            <a:lvl6pPr lvl="5" rtl="0">
              <a:spcBef>
                <a:spcPts val="0"/>
              </a:spcBef>
              <a:spcAft>
                <a:spcPts val="0"/>
              </a:spcAft>
              <a:buNone/>
              <a:defRPr>
                <a:solidFill>
                  <a:srgbClr val="252525"/>
                </a:solidFill>
                <a:latin typeface="Spectral Light"/>
                <a:ea typeface="Spectral Light"/>
                <a:cs typeface="Spectral Light"/>
                <a:sym typeface="Spectral Light"/>
              </a:defRPr>
            </a:lvl6pPr>
            <a:lvl7pPr lvl="6" rtl="0">
              <a:spcBef>
                <a:spcPts val="0"/>
              </a:spcBef>
              <a:spcAft>
                <a:spcPts val="0"/>
              </a:spcAft>
              <a:buNone/>
              <a:defRPr>
                <a:solidFill>
                  <a:srgbClr val="252525"/>
                </a:solidFill>
                <a:latin typeface="Spectral Light"/>
                <a:ea typeface="Spectral Light"/>
                <a:cs typeface="Spectral Light"/>
                <a:sym typeface="Spectral Light"/>
              </a:defRPr>
            </a:lvl7pPr>
            <a:lvl8pPr lvl="7" rtl="0">
              <a:spcBef>
                <a:spcPts val="0"/>
              </a:spcBef>
              <a:spcAft>
                <a:spcPts val="0"/>
              </a:spcAft>
              <a:buNone/>
              <a:defRPr>
                <a:solidFill>
                  <a:srgbClr val="252525"/>
                </a:solidFill>
                <a:latin typeface="Spectral Light"/>
                <a:ea typeface="Spectral Light"/>
                <a:cs typeface="Spectral Light"/>
                <a:sym typeface="Spectral Light"/>
              </a:defRPr>
            </a:lvl8pPr>
            <a:lvl9pPr lvl="8" rtl="0">
              <a:spcBef>
                <a:spcPts val="0"/>
              </a:spcBef>
              <a:spcAft>
                <a:spcPts val="0"/>
              </a:spcAft>
              <a:buNone/>
              <a:defRPr>
                <a:solidFill>
                  <a:srgbClr val="252525"/>
                </a:solidFill>
                <a:latin typeface="Spectral Light"/>
                <a:ea typeface="Spectral Light"/>
                <a:cs typeface="Spectral Light"/>
                <a:sym typeface="Spectral Ligh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6 columns slide 1">
  <p:cSld name="TITLE_AND_TWO_COLUMNS_2">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726100" y="-773300"/>
            <a:ext cx="5135100" cy="2170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02020"/>
              </a:buClr>
              <a:buSzPts val="2400"/>
              <a:buNone/>
              <a:defRPr sz="2400">
                <a:solidFill>
                  <a:srgbClr val="202020"/>
                </a:solidFill>
              </a:defRPr>
            </a:lvl1pPr>
            <a:lvl2pPr lvl="1" rtl="0">
              <a:spcBef>
                <a:spcPts val="0"/>
              </a:spcBef>
              <a:spcAft>
                <a:spcPts val="0"/>
              </a:spcAft>
              <a:buClr>
                <a:srgbClr val="EFD67E"/>
              </a:buClr>
              <a:buSzPts val="3300"/>
              <a:buNone/>
              <a:defRPr sz="3300">
                <a:solidFill>
                  <a:srgbClr val="EFD67E"/>
                </a:solidFill>
              </a:defRPr>
            </a:lvl2pPr>
            <a:lvl3pPr lvl="2" rtl="0">
              <a:spcBef>
                <a:spcPts val="0"/>
              </a:spcBef>
              <a:spcAft>
                <a:spcPts val="0"/>
              </a:spcAft>
              <a:buClr>
                <a:srgbClr val="EFD67E"/>
              </a:buClr>
              <a:buSzPts val="3300"/>
              <a:buNone/>
              <a:defRPr sz="3300">
                <a:solidFill>
                  <a:srgbClr val="EFD67E"/>
                </a:solidFill>
              </a:defRPr>
            </a:lvl3pPr>
            <a:lvl4pPr lvl="3" rtl="0">
              <a:spcBef>
                <a:spcPts val="0"/>
              </a:spcBef>
              <a:spcAft>
                <a:spcPts val="0"/>
              </a:spcAft>
              <a:buClr>
                <a:srgbClr val="EFD67E"/>
              </a:buClr>
              <a:buSzPts val="3300"/>
              <a:buNone/>
              <a:defRPr sz="3300">
                <a:solidFill>
                  <a:srgbClr val="EFD67E"/>
                </a:solidFill>
              </a:defRPr>
            </a:lvl4pPr>
            <a:lvl5pPr lvl="4" rtl="0">
              <a:spcBef>
                <a:spcPts val="0"/>
              </a:spcBef>
              <a:spcAft>
                <a:spcPts val="0"/>
              </a:spcAft>
              <a:buClr>
                <a:srgbClr val="EFD67E"/>
              </a:buClr>
              <a:buSzPts val="3300"/>
              <a:buNone/>
              <a:defRPr sz="3300">
                <a:solidFill>
                  <a:srgbClr val="EFD67E"/>
                </a:solidFill>
              </a:defRPr>
            </a:lvl5pPr>
            <a:lvl6pPr lvl="5" rtl="0">
              <a:spcBef>
                <a:spcPts val="0"/>
              </a:spcBef>
              <a:spcAft>
                <a:spcPts val="0"/>
              </a:spcAft>
              <a:buClr>
                <a:srgbClr val="EFD67E"/>
              </a:buClr>
              <a:buSzPts val="3300"/>
              <a:buNone/>
              <a:defRPr sz="3300">
                <a:solidFill>
                  <a:srgbClr val="EFD67E"/>
                </a:solidFill>
              </a:defRPr>
            </a:lvl6pPr>
            <a:lvl7pPr lvl="6" rtl="0">
              <a:spcBef>
                <a:spcPts val="0"/>
              </a:spcBef>
              <a:spcAft>
                <a:spcPts val="0"/>
              </a:spcAft>
              <a:buClr>
                <a:srgbClr val="EFD67E"/>
              </a:buClr>
              <a:buSzPts val="3300"/>
              <a:buNone/>
              <a:defRPr sz="3300">
                <a:solidFill>
                  <a:srgbClr val="EFD67E"/>
                </a:solidFill>
              </a:defRPr>
            </a:lvl7pPr>
            <a:lvl8pPr lvl="7" rtl="0">
              <a:spcBef>
                <a:spcPts val="0"/>
              </a:spcBef>
              <a:spcAft>
                <a:spcPts val="0"/>
              </a:spcAft>
              <a:buClr>
                <a:srgbClr val="EFD67E"/>
              </a:buClr>
              <a:buSzPts val="3300"/>
              <a:buNone/>
              <a:defRPr sz="3300">
                <a:solidFill>
                  <a:srgbClr val="EFD67E"/>
                </a:solidFill>
              </a:defRPr>
            </a:lvl8pPr>
            <a:lvl9pPr lvl="8" rtl="0">
              <a:spcBef>
                <a:spcPts val="0"/>
              </a:spcBef>
              <a:spcAft>
                <a:spcPts val="0"/>
              </a:spcAft>
              <a:buClr>
                <a:srgbClr val="EFD67E"/>
              </a:buClr>
              <a:buSzPts val="3300"/>
              <a:buNone/>
              <a:defRPr sz="3300">
                <a:solidFill>
                  <a:srgbClr val="EFD67E"/>
                </a:solidFill>
              </a:defRPr>
            </a:lvl9pPr>
          </a:lstStyle>
          <a:p>
            <a:endParaRPr/>
          </a:p>
        </p:txBody>
      </p:sp>
      <p:sp>
        <p:nvSpPr>
          <p:cNvPr id="64" name="Google Shape;64;p1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‹N›</a:t>
            </a:fld>
            <a:endParaRPr/>
          </a:p>
        </p:txBody>
      </p:sp>
      <p:sp>
        <p:nvSpPr>
          <p:cNvPr id="65" name="Google Shape;65;p12"/>
          <p:cNvSpPr/>
          <p:nvPr/>
        </p:nvSpPr>
        <p:spPr>
          <a:xfrm rot="-5400000">
            <a:off x="1681125" y="3021925"/>
            <a:ext cx="29652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2"/>
          <p:cNvSpPr/>
          <p:nvPr/>
        </p:nvSpPr>
        <p:spPr>
          <a:xfrm rot="-5400000">
            <a:off x="4301550" y="3021925"/>
            <a:ext cx="29652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2"/>
          <p:cNvSpPr/>
          <p:nvPr/>
        </p:nvSpPr>
        <p:spPr>
          <a:xfrm rot="-5400000">
            <a:off x="6921975" y="3021925"/>
            <a:ext cx="29652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2"/>
          <p:cNvSpPr txBox="1">
            <a:spLocks noGrp="1"/>
          </p:cNvSpPr>
          <p:nvPr>
            <p:ph type="subTitle" idx="1"/>
          </p:nvPr>
        </p:nvSpPr>
        <p:spPr>
          <a:xfrm>
            <a:off x="700650" y="1585523"/>
            <a:ext cx="2278500" cy="7365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b="1">
                <a:solidFill>
                  <a:srgbClr val="252525"/>
                </a:solidFill>
                <a:latin typeface="Montserrat"/>
                <a:ea typeface="Montserrat"/>
                <a:cs typeface="Montserrat"/>
                <a:sym typeface="Montserrat"/>
              </a:defRPr>
            </a:lvl1pPr>
            <a:lvl2pPr lvl="1" algn="r" rtl="0">
              <a:spcBef>
                <a:spcPts val="0"/>
              </a:spcBef>
              <a:spcAft>
                <a:spcPts val="0"/>
              </a:spcAft>
              <a:buNone/>
              <a:defRPr>
                <a:solidFill>
                  <a:srgbClr val="252525"/>
                </a:solidFill>
                <a:latin typeface="Montserrat SemiBold"/>
                <a:ea typeface="Montserrat SemiBold"/>
                <a:cs typeface="Montserrat SemiBold"/>
                <a:sym typeface="Montserrat SemiBold"/>
              </a:defRPr>
            </a:lvl2pPr>
            <a:lvl3pPr lvl="2" algn="r" rtl="0">
              <a:spcBef>
                <a:spcPts val="0"/>
              </a:spcBef>
              <a:spcAft>
                <a:spcPts val="0"/>
              </a:spcAft>
              <a:buNone/>
              <a:defRPr>
                <a:solidFill>
                  <a:srgbClr val="252525"/>
                </a:solidFill>
                <a:latin typeface="Montserrat SemiBold"/>
                <a:ea typeface="Montserrat SemiBold"/>
                <a:cs typeface="Montserrat SemiBold"/>
                <a:sym typeface="Montserrat SemiBold"/>
              </a:defRPr>
            </a:lvl3pPr>
            <a:lvl4pPr lvl="3" algn="r" rtl="0">
              <a:spcBef>
                <a:spcPts val="0"/>
              </a:spcBef>
              <a:spcAft>
                <a:spcPts val="0"/>
              </a:spcAft>
              <a:buNone/>
              <a:defRPr>
                <a:solidFill>
                  <a:srgbClr val="252525"/>
                </a:solidFill>
                <a:latin typeface="Montserrat SemiBold"/>
                <a:ea typeface="Montserrat SemiBold"/>
                <a:cs typeface="Montserrat SemiBold"/>
                <a:sym typeface="Montserrat SemiBold"/>
              </a:defRPr>
            </a:lvl4pPr>
            <a:lvl5pPr lvl="4" algn="r" rtl="0">
              <a:spcBef>
                <a:spcPts val="0"/>
              </a:spcBef>
              <a:spcAft>
                <a:spcPts val="0"/>
              </a:spcAft>
              <a:buNone/>
              <a:defRPr>
                <a:solidFill>
                  <a:srgbClr val="252525"/>
                </a:solidFill>
                <a:latin typeface="Montserrat SemiBold"/>
                <a:ea typeface="Montserrat SemiBold"/>
                <a:cs typeface="Montserrat SemiBold"/>
                <a:sym typeface="Montserrat SemiBold"/>
              </a:defRPr>
            </a:lvl5pPr>
            <a:lvl6pPr lvl="5" algn="r" rtl="0">
              <a:spcBef>
                <a:spcPts val="0"/>
              </a:spcBef>
              <a:spcAft>
                <a:spcPts val="0"/>
              </a:spcAft>
              <a:buNone/>
              <a:defRPr>
                <a:solidFill>
                  <a:srgbClr val="252525"/>
                </a:solidFill>
                <a:latin typeface="Montserrat SemiBold"/>
                <a:ea typeface="Montserrat SemiBold"/>
                <a:cs typeface="Montserrat SemiBold"/>
                <a:sym typeface="Montserrat SemiBold"/>
              </a:defRPr>
            </a:lvl6pPr>
            <a:lvl7pPr lvl="6" algn="r" rtl="0">
              <a:spcBef>
                <a:spcPts val="0"/>
              </a:spcBef>
              <a:spcAft>
                <a:spcPts val="0"/>
              </a:spcAft>
              <a:buNone/>
              <a:defRPr>
                <a:solidFill>
                  <a:srgbClr val="252525"/>
                </a:solidFill>
                <a:latin typeface="Montserrat SemiBold"/>
                <a:ea typeface="Montserrat SemiBold"/>
                <a:cs typeface="Montserrat SemiBold"/>
                <a:sym typeface="Montserrat SemiBold"/>
              </a:defRPr>
            </a:lvl7pPr>
            <a:lvl8pPr lvl="7" algn="r" rtl="0">
              <a:spcBef>
                <a:spcPts val="0"/>
              </a:spcBef>
              <a:spcAft>
                <a:spcPts val="0"/>
              </a:spcAft>
              <a:buNone/>
              <a:defRPr>
                <a:solidFill>
                  <a:srgbClr val="252525"/>
                </a:solidFill>
                <a:latin typeface="Montserrat SemiBold"/>
                <a:ea typeface="Montserrat SemiBold"/>
                <a:cs typeface="Montserrat SemiBold"/>
                <a:sym typeface="Montserrat SemiBold"/>
              </a:defRPr>
            </a:lvl8pPr>
            <a:lvl9pPr lvl="8" algn="r" rtl="0">
              <a:spcBef>
                <a:spcPts val="0"/>
              </a:spcBef>
              <a:spcAft>
                <a:spcPts val="0"/>
              </a:spcAft>
              <a:buNone/>
              <a:defRPr>
                <a:solidFill>
                  <a:srgbClr val="252525"/>
                </a:solidFill>
                <a:latin typeface="Montserrat SemiBold"/>
                <a:ea typeface="Montserrat SemiBold"/>
                <a:cs typeface="Montserrat SemiBold"/>
                <a:sym typeface="Montserrat SemiBold"/>
              </a:defRPr>
            </a:lvl9pPr>
          </a:lstStyle>
          <a:p>
            <a:endParaRPr/>
          </a:p>
        </p:txBody>
      </p:sp>
      <p:sp>
        <p:nvSpPr>
          <p:cNvPr id="69" name="Google Shape;69;p12"/>
          <p:cNvSpPr txBox="1">
            <a:spLocks noGrp="1"/>
          </p:cNvSpPr>
          <p:nvPr>
            <p:ph type="subTitle" idx="2"/>
          </p:nvPr>
        </p:nvSpPr>
        <p:spPr>
          <a:xfrm>
            <a:off x="700650" y="2318124"/>
            <a:ext cx="2278500" cy="736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200">
                <a:latin typeface="Spectral Light"/>
                <a:ea typeface="Spectral Light"/>
                <a:cs typeface="Spectral Light"/>
                <a:sym typeface="Spectral Light"/>
              </a:defRPr>
            </a:lvl1pPr>
            <a:lvl2pPr lvl="1" algn="r" rtl="0">
              <a:spcBef>
                <a:spcPts val="0"/>
              </a:spcBef>
              <a:spcAft>
                <a:spcPts val="0"/>
              </a:spcAft>
              <a:buNone/>
              <a:defRPr>
                <a:solidFill>
                  <a:srgbClr val="252525"/>
                </a:solidFill>
                <a:latin typeface="Spectral Light"/>
                <a:ea typeface="Spectral Light"/>
                <a:cs typeface="Spectral Light"/>
                <a:sym typeface="Spectral Light"/>
              </a:defRPr>
            </a:lvl2pPr>
            <a:lvl3pPr lvl="2" algn="r" rtl="0">
              <a:spcBef>
                <a:spcPts val="0"/>
              </a:spcBef>
              <a:spcAft>
                <a:spcPts val="0"/>
              </a:spcAft>
              <a:buNone/>
              <a:defRPr>
                <a:solidFill>
                  <a:srgbClr val="252525"/>
                </a:solidFill>
                <a:latin typeface="Spectral Light"/>
                <a:ea typeface="Spectral Light"/>
                <a:cs typeface="Spectral Light"/>
                <a:sym typeface="Spectral Light"/>
              </a:defRPr>
            </a:lvl3pPr>
            <a:lvl4pPr lvl="3" algn="r" rtl="0">
              <a:spcBef>
                <a:spcPts val="0"/>
              </a:spcBef>
              <a:spcAft>
                <a:spcPts val="0"/>
              </a:spcAft>
              <a:buNone/>
              <a:defRPr>
                <a:solidFill>
                  <a:srgbClr val="252525"/>
                </a:solidFill>
                <a:latin typeface="Spectral Light"/>
                <a:ea typeface="Spectral Light"/>
                <a:cs typeface="Spectral Light"/>
                <a:sym typeface="Spectral Light"/>
              </a:defRPr>
            </a:lvl4pPr>
            <a:lvl5pPr lvl="4" algn="r" rtl="0">
              <a:spcBef>
                <a:spcPts val="0"/>
              </a:spcBef>
              <a:spcAft>
                <a:spcPts val="0"/>
              </a:spcAft>
              <a:buNone/>
              <a:defRPr>
                <a:solidFill>
                  <a:srgbClr val="252525"/>
                </a:solidFill>
                <a:latin typeface="Spectral Light"/>
                <a:ea typeface="Spectral Light"/>
                <a:cs typeface="Spectral Light"/>
                <a:sym typeface="Spectral Light"/>
              </a:defRPr>
            </a:lvl5pPr>
            <a:lvl6pPr lvl="5" algn="r" rtl="0">
              <a:spcBef>
                <a:spcPts val="0"/>
              </a:spcBef>
              <a:spcAft>
                <a:spcPts val="0"/>
              </a:spcAft>
              <a:buNone/>
              <a:defRPr>
                <a:solidFill>
                  <a:srgbClr val="252525"/>
                </a:solidFill>
                <a:latin typeface="Spectral Light"/>
                <a:ea typeface="Spectral Light"/>
                <a:cs typeface="Spectral Light"/>
                <a:sym typeface="Spectral Light"/>
              </a:defRPr>
            </a:lvl6pPr>
            <a:lvl7pPr lvl="6" algn="r" rtl="0">
              <a:spcBef>
                <a:spcPts val="0"/>
              </a:spcBef>
              <a:spcAft>
                <a:spcPts val="0"/>
              </a:spcAft>
              <a:buNone/>
              <a:defRPr>
                <a:solidFill>
                  <a:srgbClr val="252525"/>
                </a:solidFill>
                <a:latin typeface="Spectral Light"/>
                <a:ea typeface="Spectral Light"/>
                <a:cs typeface="Spectral Light"/>
                <a:sym typeface="Spectral Light"/>
              </a:defRPr>
            </a:lvl7pPr>
            <a:lvl8pPr lvl="7" algn="r" rtl="0">
              <a:spcBef>
                <a:spcPts val="0"/>
              </a:spcBef>
              <a:spcAft>
                <a:spcPts val="0"/>
              </a:spcAft>
              <a:buNone/>
              <a:defRPr>
                <a:solidFill>
                  <a:srgbClr val="252525"/>
                </a:solidFill>
                <a:latin typeface="Spectral Light"/>
                <a:ea typeface="Spectral Light"/>
                <a:cs typeface="Spectral Light"/>
                <a:sym typeface="Spectral Light"/>
              </a:defRPr>
            </a:lvl8pPr>
            <a:lvl9pPr lvl="8" algn="r" rtl="0">
              <a:spcBef>
                <a:spcPts val="0"/>
              </a:spcBef>
              <a:spcAft>
                <a:spcPts val="0"/>
              </a:spcAft>
              <a:buNone/>
              <a:defRPr>
                <a:solidFill>
                  <a:srgbClr val="252525"/>
                </a:solidFill>
                <a:latin typeface="Spectral Light"/>
                <a:ea typeface="Spectral Light"/>
                <a:cs typeface="Spectral Light"/>
                <a:sym typeface="Spectral Light"/>
              </a:defRPr>
            </a:lvl9pPr>
          </a:lstStyle>
          <a:p>
            <a:endParaRPr/>
          </a:p>
        </p:txBody>
      </p:sp>
      <p:sp>
        <p:nvSpPr>
          <p:cNvPr id="70" name="Google Shape;70;p12"/>
          <p:cNvSpPr txBox="1">
            <a:spLocks noGrp="1"/>
          </p:cNvSpPr>
          <p:nvPr>
            <p:ph type="subTitle" idx="3"/>
          </p:nvPr>
        </p:nvSpPr>
        <p:spPr>
          <a:xfrm>
            <a:off x="3330150" y="1585523"/>
            <a:ext cx="2278500" cy="7365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b="1">
                <a:solidFill>
                  <a:srgbClr val="252525"/>
                </a:solidFill>
                <a:latin typeface="Montserrat"/>
                <a:ea typeface="Montserrat"/>
                <a:cs typeface="Montserrat"/>
                <a:sym typeface="Montserrat"/>
              </a:defRPr>
            </a:lvl1pPr>
            <a:lvl2pPr lvl="1" algn="r" rtl="0">
              <a:spcBef>
                <a:spcPts val="0"/>
              </a:spcBef>
              <a:spcAft>
                <a:spcPts val="0"/>
              </a:spcAft>
              <a:buNone/>
              <a:defRPr>
                <a:solidFill>
                  <a:srgbClr val="252525"/>
                </a:solidFill>
                <a:latin typeface="Montserrat SemiBold"/>
                <a:ea typeface="Montserrat SemiBold"/>
                <a:cs typeface="Montserrat SemiBold"/>
                <a:sym typeface="Montserrat SemiBold"/>
              </a:defRPr>
            </a:lvl2pPr>
            <a:lvl3pPr lvl="2" algn="r" rtl="0">
              <a:spcBef>
                <a:spcPts val="0"/>
              </a:spcBef>
              <a:spcAft>
                <a:spcPts val="0"/>
              </a:spcAft>
              <a:buNone/>
              <a:defRPr>
                <a:solidFill>
                  <a:srgbClr val="252525"/>
                </a:solidFill>
                <a:latin typeface="Montserrat SemiBold"/>
                <a:ea typeface="Montserrat SemiBold"/>
                <a:cs typeface="Montserrat SemiBold"/>
                <a:sym typeface="Montserrat SemiBold"/>
              </a:defRPr>
            </a:lvl3pPr>
            <a:lvl4pPr lvl="3" algn="r" rtl="0">
              <a:spcBef>
                <a:spcPts val="0"/>
              </a:spcBef>
              <a:spcAft>
                <a:spcPts val="0"/>
              </a:spcAft>
              <a:buNone/>
              <a:defRPr>
                <a:solidFill>
                  <a:srgbClr val="252525"/>
                </a:solidFill>
                <a:latin typeface="Montserrat SemiBold"/>
                <a:ea typeface="Montserrat SemiBold"/>
                <a:cs typeface="Montserrat SemiBold"/>
                <a:sym typeface="Montserrat SemiBold"/>
              </a:defRPr>
            </a:lvl4pPr>
            <a:lvl5pPr lvl="4" algn="r" rtl="0">
              <a:spcBef>
                <a:spcPts val="0"/>
              </a:spcBef>
              <a:spcAft>
                <a:spcPts val="0"/>
              </a:spcAft>
              <a:buNone/>
              <a:defRPr>
                <a:solidFill>
                  <a:srgbClr val="252525"/>
                </a:solidFill>
                <a:latin typeface="Montserrat SemiBold"/>
                <a:ea typeface="Montserrat SemiBold"/>
                <a:cs typeface="Montserrat SemiBold"/>
                <a:sym typeface="Montserrat SemiBold"/>
              </a:defRPr>
            </a:lvl5pPr>
            <a:lvl6pPr lvl="5" algn="r" rtl="0">
              <a:spcBef>
                <a:spcPts val="0"/>
              </a:spcBef>
              <a:spcAft>
                <a:spcPts val="0"/>
              </a:spcAft>
              <a:buNone/>
              <a:defRPr>
                <a:solidFill>
                  <a:srgbClr val="252525"/>
                </a:solidFill>
                <a:latin typeface="Montserrat SemiBold"/>
                <a:ea typeface="Montserrat SemiBold"/>
                <a:cs typeface="Montserrat SemiBold"/>
                <a:sym typeface="Montserrat SemiBold"/>
              </a:defRPr>
            </a:lvl6pPr>
            <a:lvl7pPr lvl="6" algn="r" rtl="0">
              <a:spcBef>
                <a:spcPts val="0"/>
              </a:spcBef>
              <a:spcAft>
                <a:spcPts val="0"/>
              </a:spcAft>
              <a:buNone/>
              <a:defRPr>
                <a:solidFill>
                  <a:srgbClr val="252525"/>
                </a:solidFill>
                <a:latin typeface="Montserrat SemiBold"/>
                <a:ea typeface="Montserrat SemiBold"/>
                <a:cs typeface="Montserrat SemiBold"/>
                <a:sym typeface="Montserrat SemiBold"/>
              </a:defRPr>
            </a:lvl7pPr>
            <a:lvl8pPr lvl="7" algn="r" rtl="0">
              <a:spcBef>
                <a:spcPts val="0"/>
              </a:spcBef>
              <a:spcAft>
                <a:spcPts val="0"/>
              </a:spcAft>
              <a:buNone/>
              <a:defRPr>
                <a:solidFill>
                  <a:srgbClr val="252525"/>
                </a:solidFill>
                <a:latin typeface="Montserrat SemiBold"/>
                <a:ea typeface="Montserrat SemiBold"/>
                <a:cs typeface="Montserrat SemiBold"/>
                <a:sym typeface="Montserrat SemiBold"/>
              </a:defRPr>
            </a:lvl8pPr>
            <a:lvl9pPr lvl="8" algn="r" rtl="0">
              <a:spcBef>
                <a:spcPts val="0"/>
              </a:spcBef>
              <a:spcAft>
                <a:spcPts val="0"/>
              </a:spcAft>
              <a:buNone/>
              <a:defRPr>
                <a:solidFill>
                  <a:srgbClr val="252525"/>
                </a:solidFill>
                <a:latin typeface="Montserrat SemiBold"/>
                <a:ea typeface="Montserrat SemiBold"/>
                <a:cs typeface="Montserrat SemiBold"/>
                <a:sym typeface="Montserrat SemiBold"/>
              </a:defRPr>
            </a:lvl9pPr>
          </a:lstStyle>
          <a:p>
            <a:endParaRPr/>
          </a:p>
        </p:txBody>
      </p:sp>
      <p:sp>
        <p:nvSpPr>
          <p:cNvPr id="71" name="Google Shape;71;p12"/>
          <p:cNvSpPr txBox="1">
            <a:spLocks noGrp="1"/>
          </p:cNvSpPr>
          <p:nvPr>
            <p:ph type="subTitle" idx="4"/>
          </p:nvPr>
        </p:nvSpPr>
        <p:spPr>
          <a:xfrm>
            <a:off x="3330150" y="2318124"/>
            <a:ext cx="2278500" cy="736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200">
                <a:latin typeface="Spectral Light"/>
                <a:ea typeface="Spectral Light"/>
                <a:cs typeface="Spectral Light"/>
                <a:sym typeface="Spectral Light"/>
              </a:defRPr>
            </a:lvl1pPr>
            <a:lvl2pPr lvl="1" algn="r" rtl="0">
              <a:spcBef>
                <a:spcPts val="0"/>
              </a:spcBef>
              <a:spcAft>
                <a:spcPts val="0"/>
              </a:spcAft>
              <a:buNone/>
              <a:defRPr>
                <a:solidFill>
                  <a:srgbClr val="252525"/>
                </a:solidFill>
                <a:latin typeface="Spectral Light"/>
                <a:ea typeface="Spectral Light"/>
                <a:cs typeface="Spectral Light"/>
                <a:sym typeface="Spectral Light"/>
              </a:defRPr>
            </a:lvl2pPr>
            <a:lvl3pPr lvl="2" algn="r" rtl="0">
              <a:spcBef>
                <a:spcPts val="0"/>
              </a:spcBef>
              <a:spcAft>
                <a:spcPts val="0"/>
              </a:spcAft>
              <a:buNone/>
              <a:defRPr>
                <a:solidFill>
                  <a:srgbClr val="252525"/>
                </a:solidFill>
                <a:latin typeface="Spectral Light"/>
                <a:ea typeface="Spectral Light"/>
                <a:cs typeface="Spectral Light"/>
                <a:sym typeface="Spectral Light"/>
              </a:defRPr>
            </a:lvl3pPr>
            <a:lvl4pPr lvl="3" algn="r" rtl="0">
              <a:spcBef>
                <a:spcPts val="0"/>
              </a:spcBef>
              <a:spcAft>
                <a:spcPts val="0"/>
              </a:spcAft>
              <a:buNone/>
              <a:defRPr>
                <a:solidFill>
                  <a:srgbClr val="252525"/>
                </a:solidFill>
                <a:latin typeface="Spectral Light"/>
                <a:ea typeface="Spectral Light"/>
                <a:cs typeface="Spectral Light"/>
                <a:sym typeface="Spectral Light"/>
              </a:defRPr>
            </a:lvl4pPr>
            <a:lvl5pPr lvl="4" algn="r" rtl="0">
              <a:spcBef>
                <a:spcPts val="0"/>
              </a:spcBef>
              <a:spcAft>
                <a:spcPts val="0"/>
              </a:spcAft>
              <a:buNone/>
              <a:defRPr>
                <a:solidFill>
                  <a:srgbClr val="252525"/>
                </a:solidFill>
                <a:latin typeface="Spectral Light"/>
                <a:ea typeface="Spectral Light"/>
                <a:cs typeface="Spectral Light"/>
                <a:sym typeface="Spectral Light"/>
              </a:defRPr>
            </a:lvl5pPr>
            <a:lvl6pPr lvl="5" algn="r" rtl="0">
              <a:spcBef>
                <a:spcPts val="0"/>
              </a:spcBef>
              <a:spcAft>
                <a:spcPts val="0"/>
              </a:spcAft>
              <a:buNone/>
              <a:defRPr>
                <a:solidFill>
                  <a:srgbClr val="252525"/>
                </a:solidFill>
                <a:latin typeface="Spectral Light"/>
                <a:ea typeface="Spectral Light"/>
                <a:cs typeface="Spectral Light"/>
                <a:sym typeface="Spectral Light"/>
              </a:defRPr>
            </a:lvl6pPr>
            <a:lvl7pPr lvl="6" algn="r" rtl="0">
              <a:spcBef>
                <a:spcPts val="0"/>
              </a:spcBef>
              <a:spcAft>
                <a:spcPts val="0"/>
              </a:spcAft>
              <a:buNone/>
              <a:defRPr>
                <a:solidFill>
                  <a:srgbClr val="252525"/>
                </a:solidFill>
                <a:latin typeface="Spectral Light"/>
                <a:ea typeface="Spectral Light"/>
                <a:cs typeface="Spectral Light"/>
                <a:sym typeface="Spectral Light"/>
              </a:defRPr>
            </a:lvl7pPr>
            <a:lvl8pPr lvl="7" algn="r" rtl="0">
              <a:spcBef>
                <a:spcPts val="0"/>
              </a:spcBef>
              <a:spcAft>
                <a:spcPts val="0"/>
              </a:spcAft>
              <a:buNone/>
              <a:defRPr>
                <a:solidFill>
                  <a:srgbClr val="252525"/>
                </a:solidFill>
                <a:latin typeface="Spectral Light"/>
                <a:ea typeface="Spectral Light"/>
                <a:cs typeface="Spectral Light"/>
                <a:sym typeface="Spectral Light"/>
              </a:defRPr>
            </a:lvl8pPr>
            <a:lvl9pPr lvl="8" algn="r" rtl="0">
              <a:spcBef>
                <a:spcPts val="0"/>
              </a:spcBef>
              <a:spcAft>
                <a:spcPts val="0"/>
              </a:spcAft>
              <a:buNone/>
              <a:defRPr>
                <a:solidFill>
                  <a:srgbClr val="252525"/>
                </a:solidFill>
                <a:latin typeface="Spectral Light"/>
                <a:ea typeface="Spectral Light"/>
                <a:cs typeface="Spectral Light"/>
                <a:sym typeface="Spectral Light"/>
              </a:defRPr>
            </a:lvl9pPr>
          </a:lstStyle>
          <a:p>
            <a:endParaRPr/>
          </a:p>
        </p:txBody>
      </p:sp>
      <p:sp>
        <p:nvSpPr>
          <p:cNvPr id="72" name="Google Shape;72;p12"/>
          <p:cNvSpPr txBox="1">
            <a:spLocks noGrp="1"/>
          </p:cNvSpPr>
          <p:nvPr>
            <p:ph type="subTitle" idx="5"/>
          </p:nvPr>
        </p:nvSpPr>
        <p:spPr>
          <a:xfrm>
            <a:off x="5959650" y="1585523"/>
            <a:ext cx="2278500" cy="7365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b="1">
                <a:solidFill>
                  <a:srgbClr val="252525"/>
                </a:solidFill>
                <a:latin typeface="Montserrat"/>
                <a:ea typeface="Montserrat"/>
                <a:cs typeface="Montserrat"/>
                <a:sym typeface="Montserrat"/>
              </a:defRPr>
            </a:lvl1pPr>
            <a:lvl2pPr lvl="1" algn="r" rtl="0">
              <a:spcBef>
                <a:spcPts val="0"/>
              </a:spcBef>
              <a:spcAft>
                <a:spcPts val="0"/>
              </a:spcAft>
              <a:buNone/>
              <a:defRPr>
                <a:solidFill>
                  <a:srgbClr val="252525"/>
                </a:solidFill>
                <a:latin typeface="Montserrat SemiBold"/>
                <a:ea typeface="Montserrat SemiBold"/>
                <a:cs typeface="Montserrat SemiBold"/>
                <a:sym typeface="Montserrat SemiBold"/>
              </a:defRPr>
            </a:lvl2pPr>
            <a:lvl3pPr lvl="2" algn="r" rtl="0">
              <a:spcBef>
                <a:spcPts val="0"/>
              </a:spcBef>
              <a:spcAft>
                <a:spcPts val="0"/>
              </a:spcAft>
              <a:buNone/>
              <a:defRPr>
                <a:solidFill>
                  <a:srgbClr val="252525"/>
                </a:solidFill>
                <a:latin typeface="Montserrat SemiBold"/>
                <a:ea typeface="Montserrat SemiBold"/>
                <a:cs typeface="Montserrat SemiBold"/>
                <a:sym typeface="Montserrat SemiBold"/>
              </a:defRPr>
            </a:lvl3pPr>
            <a:lvl4pPr lvl="3" algn="r" rtl="0">
              <a:spcBef>
                <a:spcPts val="0"/>
              </a:spcBef>
              <a:spcAft>
                <a:spcPts val="0"/>
              </a:spcAft>
              <a:buNone/>
              <a:defRPr>
                <a:solidFill>
                  <a:srgbClr val="252525"/>
                </a:solidFill>
                <a:latin typeface="Montserrat SemiBold"/>
                <a:ea typeface="Montserrat SemiBold"/>
                <a:cs typeface="Montserrat SemiBold"/>
                <a:sym typeface="Montserrat SemiBold"/>
              </a:defRPr>
            </a:lvl4pPr>
            <a:lvl5pPr lvl="4" algn="r" rtl="0">
              <a:spcBef>
                <a:spcPts val="0"/>
              </a:spcBef>
              <a:spcAft>
                <a:spcPts val="0"/>
              </a:spcAft>
              <a:buNone/>
              <a:defRPr>
                <a:solidFill>
                  <a:srgbClr val="252525"/>
                </a:solidFill>
                <a:latin typeface="Montserrat SemiBold"/>
                <a:ea typeface="Montserrat SemiBold"/>
                <a:cs typeface="Montserrat SemiBold"/>
                <a:sym typeface="Montserrat SemiBold"/>
              </a:defRPr>
            </a:lvl5pPr>
            <a:lvl6pPr lvl="5" algn="r" rtl="0">
              <a:spcBef>
                <a:spcPts val="0"/>
              </a:spcBef>
              <a:spcAft>
                <a:spcPts val="0"/>
              </a:spcAft>
              <a:buNone/>
              <a:defRPr>
                <a:solidFill>
                  <a:srgbClr val="252525"/>
                </a:solidFill>
                <a:latin typeface="Montserrat SemiBold"/>
                <a:ea typeface="Montserrat SemiBold"/>
                <a:cs typeface="Montserrat SemiBold"/>
                <a:sym typeface="Montserrat SemiBold"/>
              </a:defRPr>
            </a:lvl6pPr>
            <a:lvl7pPr lvl="6" algn="r" rtl="0">
              <a:spcBef>
                <a:spcPts val="0"/>
              </a:spcBef>
              <a:spcAft>
                <a:spcPts val="0"/>
              </a:spcAft>
              <a:buNone/>
              <a:defRPr>
                <a:solidFill>
                  <a:srgbClr val="252525"/>
                </a:solidFill>
                <a:latin typeface="Montserrat SemiBold"/>
                <a:ea typeface="Montserrat SemiBold"/>
                <a:cs typeface="Montserrat SemiBold"/>
                <a:sym typeface="Montserrat SemiBold"/>
              </a:defRPr>
            </a:lvl7pPr>
            <a:lvl8pPr lvl="7" algn="r" rtl="0">
              <a:spcBef>
                <a:spcPts val="0"/>
              </a:spcBef>
              <a:spcAft>
                <a:spcPts val="0"/>
              </a:spcAft>
              <a:buNone/>
              <a:defRPr>
                <a:solidFill>
                  <a:srgbClr val="252525"/>
                </a:solidFill>
                <a:latin typeface="Montserrat SemiBold"/>
                <a:ea typeface="Montserrat SemiBold"/>
                <a:cs typeface="Montserrat SemiBold"/>
                <a:sym typeface="Montserrat SemiBold"/>
              </a:defRPr>
            </a:lvl8pPr>
            <a:lvl9pPr lvl="8" algn="r" rtl="0">
              <a:spcBef>
                <a:spcPts val="0"/>
              </a:spcBef>
              <a:spcAft>
                <a:spcPts val="0"/>
              </a:spcAft>
              <a:buNone/>
              <a:defRPr>
                <a:solidFill>
                  <a:srgbClr val="252525"/>
                </a:solidFill>
                <a:latin typeface="Montserrat SemiBold"/>
                <a:ea typeface="Montserrat SemiBold"/>
                <a:cs typeface="Montserrat SemiBold"/>
                <a:sym typeface="Montserrat SemiBold"/>
              </a:defRPr>
            </a:lvl9pPr>
          </a:lstStyle>
          <a:p>
            <a:endParaRPr/>
          </a:p>
        </p:txBody>
      </p:sp>
      <p:sp>
        <p:nvSpPr>
          <p:cNvPr id="73" name="Google Shape;73;p12"/>
          <p:cNvSpPr txBox="1">
            <a:spLocks noGrp="1"/>
          </p:cNvSpPr>
          <p:nvPr>
            <p:ph type="subTitle" idx="6"/>
          </p:nvPr>
        </p:nvSpPr>
        <p:spPr>
          <a:xfrm>
            <a:off x="5959650" y="2318124"/>
            <a:ext cx="2278500" cy="736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200">
                <a:latin typeface="Spectral Light"/>
                <a:ea typeface="Spectral Light"/>
                <a:cs typeface="Spectral Light"/>
                <a:sym typeface="Spectral Light"/>
              </a:defRPr>
            </a:lvl1pPr>
            <a:lvl2pPr lvl="1" algn="r" rtl="0">
              <a:spcBef>
                <a:spcPts val="0"/>
              </a:spcBef>
              <a:spcAft>
                <a:spcPts val="0"/>
              </a:spcAft>
              <a:buNone/>
              <a:defRPr>
                <a:solidFill>
                  <a:srgbClr val="252525"/>
                </a:solidFill>
                <a:latin typeface="Spectral Light"/>
                <a:ea typeface="Spectral Light"/>
                <a:cs typeface="Spectral Light"/>
                <a:sym typeface="Spectral Light"/>
              </a:defRPr>
            </a:lvl2pPr>
            <a:lvl3pPr lvl="2" algn="r" rtl="0">
              <a:spcBef>
                <a:spcPts val="0"/>
              </a:spcBef>
              <a:spcAft>
                <a:spcPts val="0"/>
              </a:spcAft>
              <a:buNone/>
              <a:defRPr>
                <a:solidFill>
                  <a:srgbClr val="252525"/>
                </a:solidFill>
                <a:latin typeface="Spectral Light"/>
                <a:ea typeface="Spectral Light"/>
                <a:cs typeface="Spectral Light"/>
                <a:sym typeface="Spectral Light"/>
              </a:defRPr>
            </a:lvl3pPr>
            <a:lvl4pPr lvl="3" algn="r" rtl="0">
              <a:spcBef>
                <a:spcPts val="0"/>
              </a:spcBef>
              <a:spcAft>
                <a:spcPts val="0"/>
              </a:spcAft>
              <a:buNone/>
              <a:defRPr>
                <a:solidFill>
                  <a:srgbClr val="252525"/>
                </a:solidFill>
                <a:latin typeface="Spectral Light"/>
                <a:ea typeface="Spectral Light"/>
                <a:cs typeface="Spectral Light"/>
                <a:sym typeface="Spectral Light"/>
              </a:defRPr>
            </a:lvl4pPr>
            <a:lvl5pPr lvl="4" algn="r" rtl="0">
              <a:spcBef>
                <a:spcPts val="0"/>
              </a:spcBef>
              <a:spcAft>
                <a:spcPts val="0"/>
              </a:spcAft>
              <a:buNone/>
              <a:defRPr>
                <a:solidFill>
                  <a:srgbClr val="252525"/>
                </a:solidFill>
                <a:latin typeface="Spectral Light"/>
                <a:ea typeface="Spectral Light"/>
                <a:cs typeface="Spectral Light"/>
                <a:sym typeface="Spectral Light"/>
              </a:defRPr>
            </a:lvl5pPr>
            <a:lvl6pPr lvl="5" algn="r" rtl="0">
              <a:spcBef>
                <a:spcPts val="0"/>
              </a:spcBef>
              <a:spcAft>
                <a:spcPts val="0"/>
              </a:spcAft>
              <a:buNone/>
              <a:defRPr>
                <a:solidFill>
                  <a:srgbClr val="252525"/>
                </a:solidFill>
                <a:latin typeface="Spectral Light"/>
                <a:ea typeface="Spectral Light"/>
                <a:cs typeface="Spectral Light"/>
                <a:sym typeface="Spectral Light"/>
              </a:defRPr>
            </a:lvl6pPr>
            <a:lvl7pPr lvl="6" algn="r" rtl="0">
              <a:spcBef>
                <a:spcPts val="0"/>
              </a:spcBef>
              <a:spcAft>
                <a:spcPts val="0"/>
              </a:spcAft>
              <a:buNone/>
              <a:defRPr>
                <a:solidFill>
                  <a:srgbClr val="252525"/>
                </a:solidFill>
                <a:latin typeface="Spectral Light"/>
                <a:ea typeface="Spectral Light"/>
                <a:cs typeface="Spectral Light"/>
                <a:sym typeface="Spectral Light"/>
              </a:defRPr>
            </a:lvl7pPr>
            <a:lvl8pPr lvl="7" algn="r" rtl="0">
              <a:spcBef>
                <a:spcPts val="0"/>
              </a:spcBef>
              <a:spcAft>
                <a:spcPts val="0"/>
              </a:spcAft>
              <a:buNone/>
              <a:defRPr>
                <a:solidFill>
                  <a:srgbClr val="252525"/>
                </a:solidFill>
                <a:latin typeface="Spectral Light"/>
                <a:ea typeface="Spectral Light"/>
                <a:cs typeface="Spectral Light"/>
                <a:sym typeface="Spectral Light"/>
              </a:defRPr>
            </a:lvl8pPr>
            <a:lvl9pPr lvl="8" algn="r" rtl="0">
              <a:spcBef>
                <a:spcPts val="0"/>
              </a:spcBef>
              <a:spcAft>
                <a:spcPts val="0"/>
              </a:spcAft>
              <a:buNone/>
              <a:defRPr>
                <a:solidFill>
                  <a:srgbClr val="252525"/>
                </a:solidFill>
                <a:latin typeface="Spectral Light"/>
                <a:ea typeface="Spectral Light"/>
                <a:cs typeface="Spectral Light"/>
                <a:sym typeface="Spectral Light"/>
              </a:defRPr>
            </a:lvl9pPr>
          </a:lstStyle>
          <a:p>
            <a:endParaRPr/>
          </a:p>
        </p:txBody>
      </p:sp>
      <p:sp>
        <p:nvSpPr>
          <p:cNvPr id="74" name="Google Shape;74;p12"/>
          <p:cNvSpPr txBox="1">
            <a:spLocks noGrp="1"/>
          </p:cNvSpPr>
          <p:nvPr>
            <p:ph type="subTitle" idx="7"/>
          </p:nvPr>
        </p:nvSpPr>
        <p:spPr>
          <a:xfrm>
            <a:off x="700650" y="3081623"/>
            <a:ext cx="2278500" cy="7365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b="1">
                <a:solidFill>
                  <a:srgbClr val="252525"/>
                </a:solidFill>
                <a:latin typeface="Montserrat"/>
                <a:ea typeface="Montserrat"/>
                <a:cs typeface="Montserrat"/>
                <a:sym typeface="Montserrat"/>
              </a:defRPr>
            </a:lvl1pPr>
            <a:lvl2pPr lvl="1" algn="r" rtl="0">
              <a:spcBef>
                <a:spcPts val="0"/>
              </a:spcBef>
              <a:spcAft>
                <a:spcPts val="0"/>
              </a:spcAft>
              <a:buNone/>
              <a:defRPr>
                <a:solidFill>
                  <a:srgbClr val="252525"/>
                </a:solidFill>
                <a:latin typeface="Montserrat SemiBold"/>
                <a:ea typeface="Montserrat SemiBold"/>
                <a:cs typeface="Montserrat SemiBold"/>
                <a:sym typeface="Montserrat SemiBold"/>
              </a:defRPr>
            </a:lvl2pPr>
            <a:lvl3pPr lvl="2" algn="r" rtl="0">
              <a:spcBef>
                <a:spcPts val="0"/>
              </a:spcBef>
              <a:spcAft>
                <a:spcPts val="0"/>
              </a:spcAft>
              <a:buNone/>
              <a:defRPr>
                <a:solidFill>
                  <a:srgbClr val="252525"/>
                </a:solidFill>
                <a:latin typeface="Montserrat SemiBold"/>
                <a:ea typeface="Montserrat SemiBold"/>
                <a:cs typeface="Montserrat SemiBold"/>
                <a:sym typeface="Montserrat SemiBold"/>
              </a:defRPr>
            </a:lvl3pPr>
            <a:lvl4pPr lvl="3" algn="r" rtl="0">
              <a:spcBef>
                <a:spcPts val="0"/>
              </a:spcBef>
              <a:spcAft>
                <a:spcPts val="0"/>
              </a:spcAft>
              <a:buNone/>
              <a:defRPr>
                <a:solidFill>
                  <a:srgbClr val="252525"/>
                </a:solidFill>
                <a:latin typeface="Montserrat SemiBold"/>
                <a:ea typeface="Montserrat SemiBold"/>
                <a:cs typeface="Montserrat SemiBold"/>
                <a:sym typeface="Montserrat SemiBold"/>
              </a:defRPr>
            </a:lvl4pPr>
            <a:lvl5pPr lvl="4" algn="r" rtl="0">
              <a:spcBef>
                <a:spcPts val="0"/>
              </a:spcBef>
              <a:spcAft>
                <a:spcPts val="0"/>
              </a:spcAft>
              <a:buNone/>
              <a:defRPr>
                <a:solidFill>
                  <a:srgbClr val="252525"/>
                </a:solidFill>
                <a:latin typeface="Montserrat SemiBold"/>
                <a:ea typeface="Montserrat SemiBold"/>
                <a:cs typeface="Montserrat SemiBold"/>
                <a:sym typeface="Montserrat SemiBold"/>
              </a:defRPr>
            </a:lvl5pPr>
            <a:lvl6pPr lvl="5" algn="r" rtl="0">
              <a:spcBef>
                <a:spcPts val="0"/>
              </a:spcBef>
              <a:spcAft>
                <a:spcPts val="0"/>
              </a:spcAft>
              <a:buNone/>
              <a:defRPr>
                <a:solidFill>
                  <a:srgbClr val="252525"/>
                </a:solidFill>
                <a:latin typeface="Montserrat SemiBold"/>
                <a:ea typeface="Montserrat SemiBold"/>
                <a:cs typeface="Montserrat SemiBold"/>
                <a:sym typeface="Montserrat SemiBold"/>
              </a:defRPr>
            </a:lvl6pPr>
            <a:lvl7pPr lvl="6" algn="r" rtl="0">
              <a:spcBef>
                <a:spcPts val="0"/>
              </a:spcBef>
              <a:spcAft>
                <a:spcPts val="0"/>
              </a:spcAft>
              <a:buNone/>
              <a:defRPr>
                <a:solidFill>
                  <a:srgbClr val="252525"/>
                </a:solidFill>
                <a:latin typeface="Montserrat SemiBold"/>
                <a:ea typeface="Montserrat SemiBold"/>
                <a:cs typeface="Montserrat SemiBold"/>
                <a:sym typeface="Montserrat SemiBold"/>
              </a:defRPr>
            </a:lvl7pPr>
            <a:lvl8pPr lvl="7" algn="r" rtl="0">
              <a:spcBef>
                <a:spcPts val="0"/>
              </a:spcBef>
              <a:spcAft>
                <a:spcPts val="0"/>
              </a:spcAft>
              <a:buNone/>
              <a:defRPr>
                <a:solidFill>
                  <a:srgbClr val="252525"/>
                </a:solidFill>
                <a:latin typeface="Montserrat SemiBold"/>
                <a:ea typeface="Montserrat SemiBold"/>
                <a:cs typeface="Montserrat SemiBold"/>
                <a:sym typeface="Montserrat SemiBold"/>
              </a:defRPr>
            </a:lvl8pPr>
            <a:lvl9pPr lvl="8" algn="r" rtl="0">
              <a:spcBef>
                <a:spcPts val="0"/>
              </a:spcBef>
              <a:spcAft>
                <a:spcPts val="0"/>
              </a:spcAft>
              <a:buNone/>
              <a:defRPr>
                <a:solidFill>
                  <a:srgbClr val="252525"/>
                </a:solidFill>
                <a:latin typeface="Montserrat SemiBold"/>
                <a:ea typeface="Montserrat SemiBold"/>
                <a:cs typeface="Montserrat SemiBold"/>
                <a:sym typeface="Montserrat SemiBold"/>
              </a:defRPr>
            </a:lvl9pPr>
          </a:lstStyle>
          <a:p>
            <a:endParaRPr/>
          </a:p>
        </p:txBody>
      </p:sp>
      <p:sp>
        <p:nvSpPr>
          <p:cNvPr id="75" name="Google Shape;75;p12"/>
          <p:cNvSpPr txBox="1">
            <a:spLocks noGrp="1"/>
          </p:cNvSpPr>
          <p:nvPr>
            <p:ph type="subTitle" idx="8"/>
          </p:nvPr>
        </p:nvSpPr>
        <p:spPr>
          <a:xfrm>
            <a:off x="700650" y="3814224"/>
            <a:ext cx="2278500" cy="736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200">
                <a:latin typeface="Spectral Light"/>
                <a:ea typeface="Spectral Light"/>
                <a:cs typeface="Spectral Light"/>
                <a:sym typeface="Spectral Light"/>
              </a:defRPr>
            </a:lvl1pPr>
            <a:lvl2pPr lvl="1" algn="r" rtl="0">
              <a:spcBef>
                <a:spcPts val="0"/>
              </a:spcBef>
              <a:spcAft>
                <a:spcPts val="0"/>
              </a:spcAft>
              <a:buNone/>
              <a:defRPr>
                <a:solidFill>
                  <a:srgbClr val="252525"/>
                </a:solidFill>
                <a:latin typeface="Spectral Light"/>
                <a:ea typeface="Spectral Light"/>
                <a:cs typeface="Spectral Light"/>
                <a:sym typeface="Spectral Light"/>
              </a:defRPr>
            </a:lvl2pPr>
            <a:lvl3pPr lvl="2" algn="r" rtl="0">
              <a:spcBef>
                <a:spcPts val="0"/>
              </a:spcBef>
              <a:spcAft>
                <a:spcPts val="0"/>
              </a:spcAft>
              <a:buNone/>
              <a:defRPr>
                <a:solidFill>
                  <a:srgbClr val="252525"/>
                </a:solidFill>
                <a:latin typeface="Spectral Light"/>
                <a:ea typeface="Spectral Light"/>
                <a:cs typeface="Spectral Light"/>
                <a:sym typeface="Spectral Light"/>
              </a:defRPr>
            </a:lvl3pPr>
            <a:lvl4pPr lvl="3" algn="r" rtl="0">
              <a:spcBef>
                <a:spcPts val="0"/>
              </a:spcBef>
              <a:spcAft>
                <a:spcPts val="0"/>
              </a:spcAft>
              <a:buNone/>
              <a:defRPr>
                <a:solidFill>
                  <a:srgbClr val="252525"/>
                </a:solidFill>
                <a:latin typeface="Spectral Light"/>
                <a:ea typeface="Spectral Light"/>
                <a:cs typeface="Spectral Light"/>
                <a:sym typeface="Spectral Light"/>
              </a:defRPr>
            </a:lvl4pPr>
            <a:lvl5pPr lvl="4" algn="r" rtl="0">
              <a:spcBef>
                <a:spcPts val="0"/>
              </a:spcBef>
              <a:spcAft>
                <a:spcPts val="0"/>
              </a:spcAft>
              <a:buNone/>
              <a:defRPr>
                <a:solidFill>
                  <a:srgbClr val="252525"/>
                </a:solidFill>
                <a:latin typeface="Spectral Light"/>
                <a:ea typeface="Spectral Light"/>
                <a:cs typeface="Spectral Light"/>
                <a:sym typeface="Spectral Light"/>
              </a:defRPr>
            </a:lvl5pPr>
            <a:lvl6pPr lvl="5" algn="r" rtl="0">
              <a:spcBef>
                <a:spcPts val="0"/>
              </a:spcBef>
              <a:spcAft>
                <a:spcPts val="0"/>
              </a:spcAft>
              <a:buNone/>
              <a:defRPr>
                <a:solidFill>
                  <a:srgbClr val="252525"/>
                </a:solidFill>
                <a:latin typeface="Spectral Light"/>
                <a:ea typeface="Spectral Light"/>
                <a:cs typeface="Spectral Light"/>
                <a:sym typeface="Spectral Light"/>
              </a:defRPr>
            </a:lvl6pPr>
            <a:lvl7pPr lvl="6" algn="r" rtl="0">
              <a:spcBef>
                <a:spcPts val="0"/>
              </a:spcBef>
              <a:spcAft>
                <a:spcPts val="0"/>
              </a:spcAft>
              <a:buNone/>
              <a:defRPr>
                <a:solidFill>
                  <a:srgbClr val="252525"/>
                </a:solidFill>
                <a:latin typeface="Spectral Light"/>
                <a:ea typeface="Spectral Light"/>
                <a:cs typeface="Spectral Light"/>
                <a:sym typeface="Spectral Light"/>
              </a:defRPr>
            </a:lvl7pPr>
            <a:lvl8pPr lvl="7" algn="r" rtl="0">
              <a:spcBef>
                <a:spcPts val="0"/>
              </a:spcBef>
              <a:spcAft>
                <a:spcPts val="0"/>
              </a:spcAft>
              <a:buNone/>
              <a:defRPr>
                <a:solidFill>
                  <a:srgbClr val="252525"/>
                </a:solidFill>
                <a:latin typeface="Spectral Light"/>
                <a:ea typeface="Spectral Light"/>
                <a:cs typeface="Spectral Light"/>
                <a:sym typeface="Spectral Light"/>
              </a:defRPr>
            </a:lvl8pPr>
            <a:lvl9pPr lvl="8" algn="r" rtl="0">
              <a:spcBef>
                <a:spcPts val="0"/>
              </a:spcBef>
              <a:spcAft>
                <a:spcPts val="0"/>
              </a:spcAft>
              <a:buNone/>
              <a:defRPr>
                <a:solidFill>
                  <a:srgbClr val="252525"/>
                </a:solidFill>
                <a:latin typeface="Spectral Light"/>
                <a:ea typeface="Spectral Light"/>
                <a:cs typeface="Spectral Light"/>
                <a:sym typeface="Spectral Light"/>
              </a:defRPr>
            </a:lvl9pPr>
          </a:lstStyle>
          <a:p>
            <a:endParaRPr/>
          </a:p>
        </p:txBody>
      </p:sp>
      <p:sp>
        <p:nvSpPr>
          <p:cNvPr id="76" name="Google Shape;76;p12"/>
          <p:cNvSpPr txBox="1">
            <a:spLocks noGrp="1"/>
          </p:cNvSpPr>
          <p:nvPr>
            <p:ph type="subTitle" idx="9"/>
          </p:nvPr>
        </p:nvSpPr>
        <p:spPr>
          <a:xfrm>
            <a:off x="3330150" y="3081623"/>
            <a:ext cx="2278500" cy="7365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b="1">
                <a:solidFill>
                  <a:srgbClr val="252525"/>
                </a:solidFill>
                <a:latin typeface="Montserrat"/>
                <a:ea typeface="Montserrat"/>
                <a:cs typeface="Montserrat"/>
                <a:sym typeface="Montserrat"/>
              </a:defRPr>
            </a:lvl1pPr>
            <a:lvl2pPr lvl="1" algn="r" rtl="0">
              <a:spcBef>
                <a:spcPts val="0"/>
              </a:spcBef>
              <a:spcAft>
                <a:spcPts val="0"/>
              </a:spcAft>
              <a:buNone/>
              <a:defRPr>
                <a:solidFill>
                  <a:srgbClr val="252525"/>
                </a:solidFill>
                <a:latin typeface="Montserrat SemiBold"/>
                <a:ea typeface="Montserrat SemiBold"/>
                <a:cs typeface="Montserrat SemiBold"/>
                <a:sym typeface="Montserrat SemiBold"/>
              </a:defRPr>
            </a:lvl2pPr>
            <a:lvl3pPr lvl="2" algn="r" rtl="0">
              <a:spcBef>
                <a:spcPts val="0"/>
              </a:spcBef>
              <a:spcAft>
                <a:spcPts val="0"/>
              </a:spcAft>
              <a:buNone/>
              <a:defRPr>
                <a:solidFill>
                  <a:srgbClr val="252525"/>
                </a:solidFill>
                <a:latin typeface="Montserrat SemiBold"/>
                <a:ea typeface="Montserrat SemiBold"/>
                <a:cs typeface="Montserrat SemiBold"/>
                <a:sym typeface="Montserrat SemiBold"/>
              </a:defRPr>
            </a:lvl3pPr>
            <a:lvl4pPr lvl="3" algn="r" rtl="0">
              <a:spcBef>
                <a:spcPts val="0"/>
              </a:spcBef>
              <a:spcAft>
                <a:spcPts val="0"/>
              </a:spcAft>
              <a:buNone/>
              <a:defRPr>
                <a:solidFill>
                  <a:srgbClr val="252525"/>
                </a:solidFill>
                <a:latin typeface="Montserrat SemiBold"/>
                <a:ea typeface="Montserrat SemiBold"/>
                <a:cs typeface="Montserrat SemiBold"/>
                <a:sym typeface="Montserrat SemiBold"/>
              </a:defRPr>
            </a:lvl4pPr>
            <a:lvl5pPr lvl="4" algn="r" rtl="0">
              <a:spcBef>
                <a:spcPts val="0"/>
              </a:spcBef>
              <a:spcAft>
                <a:spcPts val="0"/>
              </a:spcAft>
              <a:buNone/>
              <a:defRPr>
                <a:solidFill>
                  <a:srgbClr val="252525"/>
                </a:solidFill>
                <a:latin typeface="Montserrat SemiBold"/>
                <a:ea typeface="Montserrat SemiBold"/>
                <a:cs typeface="Montserrat SemiBold"/>
                <a:sym typeface="Montserrat SemiBold"/>
              </a:defRPr>
            </a:lvl5pPr>
            <a:lvl6pPr lvl="5" algn="r" rtl="0">
              <a:spcBef>
                <a:spcPts val="0"/>
              </a:spcBef>
              <a:spcAft>
                <a:spcPts val="0"/>
              </a:spcAft>
              <a:buNone/>
              <a:defRPr>
                <a:solidFill>
                  <a:srgbClr val="252525"/>
                </a:solidFill>
                <a:latin typeface="Montserrat SemiBold"/>
                <a:ea typeface="Montserrat SemiBold"/>
                <a:cs typeface="Montserrat SemiBold"/>
                <a:sym typeface="Montserrat SemiBold"/>
              </a:defRPr>
            </a:lvl6pPr>
            <a:lvl7pPr lvl="6" algn="r" rtl="0">
              <a:spcBef>
                <a:spcPts val="0"/>
              </a:spcBef>
              <a:spcAft>
                <a:spcPts val="0"/>
              </a:spcAft>
              <a:buNone/>
              <a:defRPr>
                <a:solidFill>
                  <a:srgbClr val="252525"/>
                </a:solidFill>
                <a:latin typeface="Montserrat SemiBold"/>
                <a:ea typeface="Montserrat SemiBold"/>
                <a:cs typeface="Montserrat SemiBold"/>
                <a:sym typeface="Montserrat SemiBold"/>
              </a:defRPr>
            </a:lvl7pPr>
            <a:lvl8pPr lvl="7" algn="r" rtl="0">
              <a:spcBef>
                <a:spcPts val="0"/>
              </a:spcBef>
              <a:spcAft>
                <a:spcPts val="0"/>
              </a:spcAft>
              <a:buNone/>
              <a:defRPr>
                <a:solidFill>
                  <a:srgbClr val="252525"/>
                </a:solidFill>
                <a:latin typeface="Montserrat SemiBold"/>
                <a:ea typeface="Montserrat SemiBold"/>
                <a:cs typeface="Montserrat SemiBold"/>
                <a:sym typeface="Montserrat SemiBold"/>
              </a:defRPr>
            </a:lvl8pPr>
            <a:lvl9pPr lvl="8" algn="r" rtl="0">
              <a:spcBef>
                <a:spcPts val="0"/>
              </a:spcBef>
              <a:spcAft>
                <a:spcPts val="0"/>
              </a:spcAft>
              <a:buNone/>
              <a:defRPr>
                <a:solidFill>
                  <a:srgbClr val="252525"/>
                </a:solidFill>
                <a:latin typeface="Montserrat SemiBold"/>
                <a:ea typeface="Montserrat SemiBold"/>
                <a:cs typeface="Montserrat SemiBold"/>
                <a:sym typeface="Montserrat SemiBold"/>
              </a:defRPr>
            </a:lvl9pPr>
          </a:lstStyle>
          <a:p>
            <a:endParaRPr/>
          </a:p>
        </p:txBody>
      </p:sp>
      <p:sp>
        <p:nvSpPr>
          <p:cNvPr id="77" name="Google Shape;77;p12"/>
          <p:cNvSpPr txBox="1">
            <a:spLocks noGrp="1"/>
          </p:cNvSpPr>
          <p:nvPr>
            <p:ph type="subTitle" idx="13"/>
          </p:nvPr>
        </p:nvSpPr>
        <p:spPr>
          <a:xfrm>
            <a:off x="3330150" y="3814224"/>
            <a:ext cx="2278500" cy="736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200">
                <a:latin typeface="Spectral Light"/>
                <a:ea typeface="Spectral Light"/>
                <a:cs typeface="Spectral Light"/>
                <a:sym typeface="Spectral Light"/>
              </a:defRPr>
            </a:lvl1pPr>
            <a:lvl2pPr lvl="1" algn="r" rtl="0">
              <a:spcBef>
                <a:spcPts val="0"/>
              </a:spcBef>
              <a:spcAft>
                <a:spcPts val="0"/>
              </a:spcAft>
              <a:buNone/>
              <a:defRPr>
                <a:solidFill>
                  <a:srgbClr val="252525"/>
                </a:solidFill>
                <a:latin typeface="Spectral Light"/>
                <a:ea typeface="Spectral Light"/>
                <a:cs typeface="Spectral Light"/>
                <a:sym typeface="Spectral Light"/>
              </a:defRPr>
            </a:lvl2pPr>
            <a:lvl3pPr lvl="2" algn="r" rtl="0">
              <a:spcBef>
                <a:spcPts val="0"/>
              </a:spcBef>
              <a:spcAft>
                <a:spcPts val="0"/>
              </a:spcAft>
              <a:buNone/>
              <a:defRPr>
                <a:solidFill>
                  <a:srgbClr val="252525"/>
                </a:solidFill>
                <a:latin typeface="Spectral Light"/>
                <a:ea typeface="Spectral Light"/>
                <a:cs typeface="Spectral Light"/>
                <a:sym typeface="Spectral Light"/>
              </a:defRPr>
            </a:lvl3pPr>
            <a:lvl4pPr lvl="3" algn="r" rtl="0">
              <a:spcBef>
                <a:spcPts val="0"/>
              </a:spcBef>
              <a:spcAft>
                <a:spcPts val="0"/>
              </a:spcAft>
              <a:buNone/>
              <a:defRPr>
                <a:solidFill>
                  <a:srgbClr val="252525"/>
                </a:solidFill>
                <a:latin typeface="Spectral Light"/>
                <a:ea typeface="Spectral Light"/>
                <a:cs typeface="Spectral Light"/>
                <a:sym typeface="Spectral Light"/>
              </a:defRPr>
            </a:lvl4pPr>
            <a:lvl5pPr lvl="4" algn="r" rtl="0">
              <a:spcBef>
                <a:spcPts val="0"/>
              </a:spcBef>
              <a:spcAft>
                <a:spcPts val="0"/>
              </a:spcAft>
              <a:buNone/>
              <a:defRPr>
                <a:solidFill>
                  <a:srgbClr val="252525"/>
                </a:solidFill>
                <a:latin typeface="Spectral Light"/>
                <a:ea typeface="Spectral Light"/>
                <a:cs typeface="Spectral Light"/>
                <a:sym typeface="Spectral Light"/>
              </a:defRPr>
            </a:lvl5pPr>
            <a:lvl6pPr lvl="5" algn="r" rtl="0">
              <a:spcBef>
                <a:spcPts val="0"/>
              </a:spcBef>
              <a:spcAft>
                <a:spcPts val="0"/>
              </a:spcAft>
              <a:buNone/>
              <a:defRPr>
                <a:solidFill>
                  <a:srgbClr val="252525"/>
                </a:solidFill>
                <a:latin typeface="Spectral Light"/>
                <a:ea typeface="Spectral Light"/>
                <a:cs typeface="Spectral Light"/>
                <a:sym typeface="Spectral Light"/>
              </a:defRPr>
            </a:lvl6pPr>
            <a:lvl7pPr lvl="6" algn="r" rtl="0">
              <a:spcBef>
                <a:spcPts val="0"/>
              </a:spcBef>
              <a:spcAft>
                <a:spcPts val="0"/>
              </a:spcAft>
              <a:buNone/>
              <a:defRPr>
                <a:solidFill>
                  <a:srgbClr val="252525"/>
                </a:solidFill>
                <a:latin typeface="Spectral Light"/>
                <a:ea typeface="Spectral Light"/>
                <a:cs typeface="Spectral Light"/>
                <a:sym typeface="Spectral Light"/>
              </a:defRPr>
            </a:lvl7pPr>
            <a:lvl8pPr lvl="7" algn="r" rtl="0">
              <a:spcBef>
                <a:spcPts val="0"/>
              </a:spcBef>
              <a:spcAft>
                <a:spcPts val="0"/>
              </a:spcAft>
              <a:buNone/>
              <a:defRPr>
                <a:solidFill>
                  <a:srgbClr val="252525"/>
                </a:solidFill>
                <a:latin typeface="Spectral Light"/>
                <a:ea typeface="Spectral Light"/>
                <a:cs typeface="Spectral Light"/>
                <a:sym typeface="Spectral Light"/>
              </a:defRPr>
            </a:lvl8pPr>
            <a:lvl9pPr lvl="8" algn="r" rtl="0">
              <a:spcBef>
                <a:spcPts val="0"/>
              </a:spcBef>
              <a:spcAft>
                <a:spcPts val="0"/>
              </a:spcAft>
              <a:buNone/>
              <a:defRPr>
                <a:solidFill>
                  <a:srgbClr val="252525"/>
                </a:solidFill>
                <a:latin typeface="Spectral Light"/>
                <a:ea typeface="Spectral Light"/>
                <a:cs typeface="Spectral Light"/>
                <a:sym typeface="Spectral Light"/>
              </a:defRPr>
            </a:lvl9pPr>
          </a:lstStyle>
          <a:p>
            <a:endParaRPr/>
          </a:p>
        </p:txBody>
      </p:sp>
      <p:sp>
        <p:nvSpPr>
          <p:cNvPr id="78" name="Google Shape;78;p12"/>
          <p:cNvSpPr txBox="1">
            <a:spLocks noGrp="1"/>
          </p:cNvSpPr>
          <p:nvPr>
            <p:ph type="subTitle" idx="14"/>
          </p:nvPr>
        </p:nvSpPr>
        <p:spPr>
          <a:xfrm>
            <a:off x="5959650" y="3081623"/>
            <a:ext cx="2278500" cy="7365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b="1">
                <a:solidFill>
                  <a:srgbClr val="252525"/>
                </a:solidFill>
                <a:latin typeface="Montserrat"/>
                <a:ea typeface="Montserrat"/>
                <a:cs typeface="Montserrat"/>
                <a:sym typeface="Montserrat"/>
              </a:defRPr>
            </a:lvl1pPr>
            <a:lvl2pPr lvl="1" algn="r" rtl="0">
              <a:spcBef>
                <a:spcPts val="0"/>
              </a:spcBef>
              <a:spcAft>
                <a:spcPts val="0"/>
              </a:spcAft>
              <a:buNone/>
              <a:defRPr>
                <a:solidFill>
                  <a:srgbClr val="252525"/>
                </a:solidFill>
                <a:latin typeface="Montserrat SemiBold"/>
                <a:ea typeface="Montserrat SemiBold"/>
                <a:cs typeface="Montserrat SemiBold"/>
                <a:sym typeface="Montserrat SemiBold"/>
              </a:defRPr>
            </a:lvl2pPr>
            <a:lvl3pPr lvl="2" algn="r" rtl="0">
              <a:spcBef>
                <a:spcPts val="0"/>
              </a:spcBef>
              <a:spcAft>
                <a:spcPts val="0"/>
              </a:spcAft>
              <a:buNone/>
              <a:defRPr>
                <a:solidFill>
                  <a:srgbClr val="252525"/>
                </a:solidFill>
                <a:latin typeface="Montserrat SemiBold"/>
                <a:ea typeface="Montserrat SemiBold"/>
                <a:cs typeface="Montserrat SemiBold"/>
                <a:sym typeface="Montserrat SemiBold"/>
              </a:defRPr>
            </a:lvl3pPr>
            <a:lvl4pPr lvl="3" algn="r" rtl="0">
              <a:spcBef>
                <a:spcPts val="0"/>
              </a:spcBef>
              <a:spcAft>
                <a:spcPts val="0"/>
              </a:spcAft>
              <a:buNone/>
              <a:defRPr>
                <a:solidFill>
                  <a:srgbClr val="252525"/>
                </a:solidFill>
                <a:latin typeface="Montserrat SemiBold"/>
                <a:ea typeface="Montserrat SemiBold"/>
                <a:cs typeface="Montserrat SemiBold"/>
                <a:sym typeface="Montserrat SemiBold"/>
              </a:defRPr>
            </a:lvl4pPr>
            <a:lvl5pPr lvl="4" algn="r" rtl="0">
              <a:spcBef>
                <a:spcPts val="0"/>
              </a:spcBef>
              <a:spcAft>
                <a:spcPts val="0"/>
              </a:spcAft>
              <a:buNone/>
              <a:defRPr>
                <a:solidFill>
                  <a:srgbClr val="252525"/>
                </a:solidFill>
                <a:latin typeface="Montserrat SemiBold"/>
                <a:ea typeface="Montserrat SemiBold"/>
                <a:cs typeface="Montserrat SemiBold"/>
                <a:sym typeface="Montserrat SemiBold"/>
              </a:defRPr>
            </a:lvl5pPr>
            <a:lvl6pPr lvl="5" algn="r" rtl="0">
              <a:spcBef>
                <a:spcPts val="0"/>
              </a:spcBef>
              <a:spcAft>
                <a:spcPts val="0"/>
              </a:spcAft>
              <a:buNone/>
              <a:defRPr>
                <a:solidFill>
                  <a:srgbClr val="252525"/>
                </a:solidFill>
                <a:latin typeface="Montserrat SemiBold"/>
                <a:ea typeface="Montserrat SemiBold"/>
                <a:cs typeface="Montserrat SemiBold"/>
                <a:sym typeface="Montserrat SemiBold"/>
              </a:defRPr>
            </a:lvl6pPr>
            <a:lvl7pPr lvl="6" algn="r" rtl="0">
              <a:spcBef>
                <a:spcPts val="0"/>
              </a:spcBef>
              <a:spcAft>
                <a:spcPts val="0"/>
              </a:spcAft>
              <a:buNone/>
              <a:defRPr>
                <a:solidFill>
                  <a:srgbClr val="252525"/>
                </a:solidFill>
                <a:latin typeface="Montserrat SemiBold"/>
                <a:ea typeface="Montserrat SemiBold"/>
                <a:cs typeface="Montserrat SemiBold"/>
                <a:sym typeface="Montserrat SemiBold"/>
              </a:defRPr>
            </a:lvl7pPr>
            <a:lvl8pPr lvl="7" algn="r" rtl="0">
              <a:spcBef>
                <a:spcPts val="0"/>
              </a:spcBef>
              <a:spcAft>
                <a:spcPts val="0"/>
              </a:spcAft>
              <a:buNone/>
              <a:defRPr>
                <a:solidFill>
                  <a:srgbClr val="252525"/>
                </a:solidFill>
                <a:latin typeface="Montserrat SemiBold"/>
                <a:ea typeface="Montserrat SemiBold"/>
                <a:cs typeface="Montserrat SemiBold"/>
                <a:sym typeface="Montserrat SemiBold"/>
              </a:defRPr>
            </a:lvl8pPr>
            <a:lvl9pPr lvl="8" algn="r" rtl="0">
              <a:spcBef>
                <a:spcPts val="0"/>
              </a:spcBef>
              <a:spcAft>
                <a:spcPts val="0"/>
              </a:spcAft>
              <a:buNone/>
              <a:defRPr>
                <a:solidFill>
                  <a:srgbClr val="252525"/>
                </a:solidFill>
                <a:latin typeface="Montserrat SemiBold"/>
                <a:ea typeface="Montserrat SemiBold"/>
                <a:cs typeface="Montserrat SemiBold"/>
                <a:sym typeface="Montserrat SemiBold"/>
              </a:defRPr>
            </a:lvl9pPr>
          </a:lstStyle>
          <a:p>
            <a:endParaRPr/>
          </a:p>
        </p:txBody>
      </p:sp>
      <p:sp>
        <p:nvSpPr>
          <p:cNvPr id="79" name="Google Shape;79;p12"/>
          <p:cNvSpPr txBox="1">
            <a:spLocks noGrp="1"/>
          </p:cNvSpPr>
          <p:nvPr>
            <p:ph type="subTitle" idx="15"/>
          </p:nvPr>
        </p:nvSpPr>
        <p:spPr>
          <a:xfrm>
            <a:off x="5959650" y="3814224"/>
            <a:ext cx="2278500" cy="736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200">
                <a:latin typeface="Spectral Light"/>
                <a:ea typeface="Spectral Light"/>
                <a:cs typeface="Spectral Light"/>
                <a:sym typeface="Spectral Light"/>
              </a:defRPr>
            </a:lvl1pPr>
            <a:lvl2pPr lvl="1" algn="r" rtl="0">
              <a:spcBef>
                <a:spcPts val="0"/>
              </a:spcBef>
              <a:spcAft>
                <a:spcPts val="0"/>
              </a:spcAft>
              <a:buNone/>
              <a:defRPr>
                <a:solidFill>
                  <a:srgbClr val="252525"/>
                </a:solidFill>
                <a:latin typeface="Spectral Light"/>
                <a:ea typeface="Spectral Light"/>
                <a:cs typeface="Spectral Light"/>
                <a:sym typeface="Spectral Light"/>
              </a:defRPr>
            </a:lvl2pPr>
            <a:lvl3pPr lvl="2" algn="r" rtl="0">
              <a:spcBef>
                <a:spcPts val="0"/>
              </a:spcBef>
              <a:spcAft>
                <a:spcPts val="0"/>
              </a:spcAft>
              <a:buNone/>
              <a:defRPr>
                <a:solidFill>
                  <a:srgbClr val="252525"/>
                </a:solidFill>
                <a:latin typeface="Spectral Light"/>
                <a:ea typeface="Spectral Light"/>
                <a:cs typeface="Spectral Light"/>
                <a:sym typeface="Spectral Light"/>
              </a:defRPr>
            </a:lvl3pPr>
            <a:lvl4pPr lvl="3" algn="r" rtl="0">
              <a:spcBef>
                <a:spcPts val="0"/>
              </a:spcBef>
              <a:spcAft>
                <a:spcPts val="0"/>
              </a:spcAft>
              <a:buNone/>
              <a:defRPr>
                <a:solidFill>
                  <a:srgbClr val="252525"/>
                </a:solidFill>
                <a:latin typeface="Spectral Light"/>
                <a:ea typeface="Spectral Light"/>
                <a:cs typeface="Spectral Light"/>
                <a:sym typeface="Spectral Light"/>
              </a:defRPr>
            </a:lvl4pPr>
            <a:lvl5pPr lvl="4" algn="r" rtl="0">
              <a:spcBef>
                <a:spcPts val="0"/>
              </a:spcBef>
              <a:spcAft>
                <a:spcPts val="0"/>
              </a:spcAft>
              <a:buNone/>
              <a:defRPr>
                <a:solidFill>
                  <a:srgbClr val="252525"/>
                </a:solidFill>
                <a:latin typeface="Spectral Light"/>
                <a:ea typeface="Spectral Light"/>
                <a:cs typeface="Spectral Light"/>
                <a:sym typeface="Spectral Light"/>
              </a:defRPr>
            </a:lvl5pPr>
            <a:lvl6pPr lvl="5" algn="r" rtl="0">
              <a:spcBef>
                <a:spcPts val="0"/>
              </a:spcBef>
              <a:spcAft>
                <a:spcPts val="0"/>
              </a:spcAft>
              <a:buNone/>
              <a:defRPr>
                <a:solidFill>
                  <a:srgbClr val="252525"/>
                </a:solidFill>
                <a:latin typeface="Spectral Light"/>
                <a:ea typeface="Spectral Light"/>
                <a:cs typeface="Spectral Light"/>
                <a:sym typeface="Spectral Light"/>
              </a:defRPr>
            </a:lvl6pPr>
            <a:lvl7pPr lvl="6" algn="r" rtl="0">
              <a:spcBef>
                <a:spcPts val="0"/>
              </a:spcBef>
              <a:spcAft>
                <a:spcPts val="0"/>
              </a:spcAft>
              <a:buNone/>
              <a:defRPr>
                <a:solidFill>
                  <a:srgbClr val="252525"/>
                </a:solidFill>
                <a:latin typeface="Spectral Light"/>
                <a:ea typeface="Spectral Light"/>
                <a:cs typeface="Spectral Light"/>
                <a:sym typeface="Spectral Light"/>
              </a:defRPr>
            </a:lvl7pPr>
            <a:lvl8pPr lvl="7" algn="r" rtl="0">
              <a:spcBef>
                <a:spcPts val="0"/>
              </a:spcBef>
              <a:spcAft>
                <a:spcPts val="0"/>
              </a:spcAft>
              <a:buNone/>
              <a:defRPr>
                <a:solidFill>
                  <a:srgbClr val="252525"/>
                </a:solidFill>
                <a:latin typeface="Spectral Light"/>
                <a:ea typeface="Spectral Light"/>
                <a:cs typeface="Spectral Light"/>
                <a:sym typeface="Spectral Light"/>
              </a:defRPr>
            </a:lvl8pPr>
            <a:lvl9pPr lvl="8" algn="r" rtl="0">
              <a:spcBef>
                <a:spcPts val="0"/>
              </a:spcBef>
              <a:spcAft>
                <a:spcPts val="0"/>
              </a:spcAft>
              <a:buNone/>
              <a:defRPr>
                <a:solidFill>
                  <a:srgbClr val="252525"/>
                </a:solidFill>
                <a:latin typeface="Spectral Light"/>
                <a:ea typeface="Spectral Light"/>
                <a:cs typeface="Spectral Light"/>
                <a:sym typeface="Spectral Ligh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Only">
  <p:cSld name="TITLE_ONLY">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5322125" y="506525"/>
            <a:ext cx="3523800" cy="647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a:lvl1pPr>
            <a:lvl2pPr lvl="1" algn="r" rtl="0">
              <a:spcBef>
                <a:spcPts val="0"/>
              </a:spcBef>
              <a:spcAft>
                <a:spcPts val="0"/>
              </a:spcAft>
              <a:buClr>
                <a:srgbClr val="EFD67E"/>
              </a:buClr>
              <a:buSzPts val="3300"/>
              <a:buNone/>
              <a:defRPr>
                <a:solidFill>
                  <a:srgbClr val="EFD67E"/>
                </a:solidFill>
              </a:defRPr>
            </a:lvl2pPr>
            <a:lvl3pPr lvl="2" algn="r" rtl="0">
              <a:spcBef>
                <a:spcPts val="0"/>
              </a:spcBef>
              <a:spcAft>
                <a:spcPts val="0"/>
              </a:spcAft>
              <a:buClr>
                <a:srgbClr val="EFD67E"/>
              </a:buClr>
              <a:buSzPts val="3300"/>
              <a:buNone/>
              <a:defRPr>
                <a:solidFill>
                  <a:srgbClr val="EFD67E"/>
                </a:solidFill>
              </a:defRPr>
            </a:lvl3pPr>
            <a:lvl4pPr lvl="3" algn="r" rtl="0">
              <a:spcBef>
                <a:spcPts val="0"/>
              </a:spcBef>
              <a:spcAft>
                <a:spcPts val="0"/>
              </a:spcAft>
              <a:buClr>
                <a:srgbClr val="EFD67E"/>
              </a:buClr>
              <a:buSzPts val="3300"/>
              <a:buNone/>
              <a:defRPr>
                <a:solidFill>
                  <a:srgbClr val="EFD67E"/>
                </a:solidFill>
              </a:defRPr>
            </a:lvl4pPr>
            <a:lvl5pPr lvl="4" algn="r" rtl="0">
              <a:spcBef>
                <a:spcPts val="0"/>
              </a:spcBef>
              <a:spcAft>
                <a:spcPts val="0"/>
              </a:spcAft>
              <a:buClr>
                <a:srgbClr val="EFD67E"/>
              </a:buClr>
              <a:buSzPts val="3300"/>
              <a:buNone/>
              <a:defRPr>
                <a:solidFill>
                  <a:srgbClr val="EFD67E"/>
                </a:solidFill>
              </a:defRPr>
            </a:lvl5pPr>
            <a:lvl6pPr lvl="5" algn="r" rtl="0">
              <a:spcBef>
                <a:spcPts val="0"/>
              </a:spcBef>
              <a:spcAft>
                <a:spcPts val="0"/>
              </a:spcAft>
              <a:buClr>
                <a:srgbClr val="EFD67E"/>
              </a:buClr>
              <a:buSzPts val="3300"/>
              <a:buNone/>
              <a:defRPr>
                <a:solidFill>
                  <a:srgbClr val="EFD67E"/>
                </a:solidFill>
              </a:defRPr>
            </a:lvl6pPr>
            <a:lvl7pPr lvl="6" algn="r" rtl="0">
              <a:spcBef>
                <a:spcPts val="0"/>
              </a:spcBef>
              <a:spcAft>
                <a:spcPts val="0"/>
              </a:spcAft>
              <a:buClr>
                <a:srgbClr val="EFD67E"/>
              </a:buClr>
              <a:buSzPts val="3300"/>
              <a:buNone/>
              <a:defRPr>
                <a:solidFill>
                  <a:srgbClr val="EFD67E"/>
                </a:solidFill>
              </a:defRPr>
            </a:lvl7pPr>
            <a:lvl8pPr lvl="7" algn="r" rtl="0">
              <a:spcBef>
                <a:spcPts val="0"/>
              </a:spcBef>
              <a:spcAft>
                <a:spcPts val="0"/>
              </a:spcAft>
              <a:buClr>
                <a:srgbClr val="EFD67E"/>
              </a:buClr>
              <a:buSzPts val="3300"/>
              <a:buNone/>
              <a:defRPr>
                <a:solidFill>
                  <a:srgbClr val="EFD67E"/>
                </a:solidFill>
              </a:defRPr>
            </a:lvl8pPr>
            <a:lvl9pPr lvl="8" algn="r" rtl="0">
              <a:spcBef>
                <a:spcPts val="0"/>
              </a:spcBef>
              <a:spcAft>
                <a:spcPts val="0"/>
              </a:spcAft>
              <a:buClr>
                <a:srgbClr val="EFD67E"/>
              </a:buClr>
              <a:buSzPts val="3300"/>
              <a:buNone/>
              <a:defRPr>
                <a:solidFill>
                  <a:srgbClr val="EFD67E"/>
                </a:solidFill>
              </a:defRPr>
            </a:lvl9pPr>
          </a:lstStyle>
          <a:p>
            <a:endParaRPr/>
          </a:p>
        </p:txBody>
      </p:sp>
      <p:sp>
        <p:nvSpPr>
          <p:cNvPr id="94" name="Google Shape;94;p1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‹N›</a:t>
            </a:fld>
            <a:endParaRPr/>
          </a:p>
        </p:txBody>
      </p:sp>
      <p:sp>
        <p:nvSpPr>
          <p:cNvPr id="95" name="Google Shape;95;p14"/>
          <p:cNvSpPr/>
          <p:nvPr/>
        </p:nvSpPr>
        <p:spPr>
          <a:xfrm rot="10800000">
            <a:off x="6556325" y="4516800"/>
            <a:ext cx="22896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slide">
  <p:cSld name="ONE_COLUMN_TEXT">
    <p:spTree>
      <p:nvGrpSpPr>
        <p:cNvPr id="1" name="Shape 106"/>
        <p:cNvGrpSpPr/>
        <p:nvPr/>
      </p:nvGrpSpPr>
      <p:grpSpPr>
        <a:xfrm>
          <a:off x="0" y="0"/>
          <a:ext cx="0" cy="0"/>
          <a:chOff x="0" y="0"/>
          <a:chExt cx="0" cy="0"/>
        </a:xfrm>
      </p:grpSpPr>
      <p:sp>
        <p:nvSpPr>
          <p:cNvPr id="107" name="Google Shape;107;p17"/>
          <p:cNvSpPr txBox="1"/>
          <p:nvPr/>
        </p:nvSpPr>
        <p:spPr>
          <a:xfrm>
            <a:off x="8251984" y="4445101"/>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sz="1300">
                <a:solidFill>
                  <a:srgbClr val="FFFFFF"/>
                </a:solidFill>
                <a:latin typeface="Quicksand Light"/>
                <a:ea typeface="Quicksand Light"/>
                <a:cs typeface="Quicksand Light"/>
                <a:sym typeface="Quicksand Light"/>
              </a:rPr>
              <a:t>‹N›</a:t>
            </a:fld>
            <a:endParaRPr sz="1300">
              <a:solidFill>
                <a:srgbClr val="FFFFFF"/>
              </a:solidFill>
              <a:latin typeface="Quicksand Light"/>
              <a:ea typeface="Quicksand Light"/>
              <a:cs typeface="Quicksand Light"/>
              <a:sym typeface="Quicksand Light"/>
            </a:endParaRPr>
          </a:p>
        </p:txBody>
      </p:sp>
      <p:sp>
        <p:nvSpPr>
          <p:cNvPr id="108" name="Google Shape;108;p1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‹N›</a:t>
            </a:fld>
            <a:endParaRPr/>
          </a:p>
        </p:txBody>
      </p:sp>
      <p:sp>
        <p:nvSpPr>
          <p:cNvPr id="109" name="Google Shape;109;p17"/>
          <p:cNvSpPr txBox="1">
            <a:spLocks noGrp="1"/>
          </p:cNvSpPr>
          <p:nvPr>
            <p:ph type="title"/>
          </p:nvPr>
        </p:nvSpPr>
        <p:spPr>
          <a:xfrm>
            <a:off x="496300" y="1198875"/>
            <a:ext cx="5016000" cy="2049600"/>
          </a:xfrm>
          <a:prstGeom prst="rect">
            <a:avLst/>
          </a:prstGeom>
        </p:spPr>
        <p:txBody>
          <a:bodyPr spcFirstLastPara="1" wrap="square" lIns="91425" tIns="91425" rIns="91425" bIns="91425" anchor="b"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10" name="Google Shape;110;p17"/>
          <p:cNvSpPr/>
          <p:nvPr/>
        </p:nvSpPr>
        <p:spPr>
          <a:xfrm rot="10800000">
            <a:off x="561900" y="4669200"/>
            <a:ext cx="2289600" cy="92400"/>
          </a:xfrm>
          <a:prstGeom prst="rect">
            <a:avLst/>
          </a:pr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7FF"/>
              </a:solidFill>
            </a:endParaRPr>
          </a:p>
        </p:txBody>
      </p:sp>
      <p:sp>
        <p:nvSpPr>
          <p:cNvPr id="111" name="Google Shape;111;p17"/>
          <p:cNvSpPr txBox="1">
            <a:spLocks noGrp="1"/>
          </p:cNvSpPr>
          <p:nvPr>
            <p:ph type="subTitle" idx="1"/>
          </p:nvPr>
        </p:nvSpPr>
        <p:spPr>
          <a:xfrm>
            <a:off x="496300" y="3315875"/>
            <a:ext cx="3343200" cy="106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atin typeface="Spectral Light"/>
                <a:ea typeface="Spectral Light"/>
                <a:cs typeface="Spectral Light"/>
                <a:sym typeface="Spectral Light"/>
              </a:defRPr>
            </a:lvl1pPr>
            <a:lvl2pPr lvl="1" rtl="0">
              <a:spcBef>
                <a:spcPts val="0"/>
              </a:spcBef>
              <a:spcAft>
                <a:spcPts val="0"/>
              </a:spcAft>
              <a:buNone/>
              <a:defRPr>
                <a:solidFill>
                  <a:srgbClr val="252525"/>
                </a:solidFill>
                <a:latin typeface="Spectral Light"/>
                <a:ea typeface="Spectral Light"/>
                <a:cs typeface="Spectral Light"/>
                <a:sym typeface="Spectral Light"/>
              </a:defRPr>
            </a:lvl2pPr>
            <a:lvl3pPr lvl="2" rtl="0">
              <a:spcBef>
                <a:spcPts val="0"/>
              </a:spcBef>
              <a:spcAft>
                <a:spcPts val="0"/>
              </a:spcAft>
              <a:buNone/>
              <a:defRPr>
                <a:solidFill>
                  <a:srgbClr val="252525"/>
                </a:solidFill>
                <a:latin typeface="Spectral Light"/>
                <a:ea typeface="Spectral Light"/>
                <a:cs typeface="Spectral Light"/>
                <a:sym typeface="Spectral Light"/>
              </a:defRPr>
            </a:lvl3pPr>
            <a:lvl4pPr lvl="3" rtl="0">
              <a:spcBef>
                <a:spcPts val="0"/>
              </a:spcBef>
              <a:spcAft>
                <a:spcPts val="0"/>
              </a:spcAft>
              <a:buNone/>
              <a:defRPr>
                <a:solidFill>
                  <a:srgbClr val="252525"/>
                </a:solidFill>
                <a:latin typeface="Spectral Light"/>
                <a:ea typeface="Spectral Light"/>
                <a:cs typeface="Spectral Light"/>
                <a:sym typeface="Spectral Light"/>
              </a:defRPr>
            </a:lvl4pPr>
            <a:lvl5pPr lvl="4" rtl="0">
              <a:spcBef>
                <a:spcPts val="0"/>
              </a:spcBef>
              <a:spcAft>
                <a:spcPts val="0"/>
              </a:spcAft>
              <a:buNone/>
              <a:defRPr>
                <a:solidFill>
                  <a:srgbClr val="252525"/>
                </a:solidFill>
                <a:latin typeface="Spectral Light"/>
                <a:ea typeface="Spectral Light"/>
                <a:cs typeface="Spectral Light"/>
                <a:sym typeface="Spectral Light"/>
              </a:defRPr>
            </a:lvl5pPr>
            <a:lvl6pPr lvl="5" rtl="0">
              <a:spcBef>
                <a:spcPts val="0"/>
              </a:spcBef>
              <a:spcAft>
                <a:spcPts val="0"/>
              </a:spcAft>
              <a:buNone/>
              <a:defRPr>
                <a:solidFill>
                  <a:srgbClr val="252525"/>
                </a:solidFill>
                <a:latin typeface="Spectral Light"/>
                <a:ea typeface="Spectral Light"/>
                <a:cs typeface="Spectral Light"/>
                <a:sym typeface="Spectral Light"/>
              </a:defRPr>
            </a:lvl6pPr>
            <a:lvl7pPr lvl="6" rtl="0">
              <a:spcBef>
                <a:spcPts val="0"/>
              </a:spcBef>
              <a:spcAft>
                <a:spcPts val="0"/>
              </a:spcAft>
              <a:buNone/>
              <a:defRPr>
                <a:solidFill>
                  <a:srgbClr val="252525"/>
                </a:solidFill>
                <a:latin typeface="Spectral Light"/>
                <a:ea typeface="Spectral Light"/>
                <a:cs typeface="Spectral Light"/>
                <a:sym typeface="Spectral Light"/>
              </a:defRPr>
            </a:lvl7pPr>
            <a:lvl8pPr lvl="7" rtl="0">
              <a:spcBef>
                <a:spcPts val="0"/>
              </a:spcBef>
              <a:spcAft>
                <a:spcPts val="0"/>
              </a:spcAft>
              <a:buNone/>
              <a:defRPr>
                <a:solidFill>
                  <a:srgbClr val="252525"/>
                </a:solidFill>
                <a:latin typeface="Spectral Light"/>
                <a:ea typeface="Spectral Light"/>
                <a:cs typeface="Spectral Light"/>
                <a:sym typeface="Spectral Light"/>
              </a:defRPr>
            </a:lvl8pPr>
            <a:lvl9pPr lvl="8" rtl="0">
              <a:spcBef>
                <a:spcPts val="0"/>
              </a:spcBef>
              <a:spcAft>
                <a:spcPts val="0"/>
              </a:spcAft>
              <a:buNone/>
              <a:defRPr>
                <a:solidFill>
                  <a:srgbClr val="252525"/>
                </a:solidFill>
                <a:latin typeface="Spectral Light"/>
                <a:ea typeface="Spectral Light"/>
                <a:cs typeface="Spectral Light"/>
                <a:sym typeface="Spectral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amp; title" type="blank">
  <p:cSld name="BLANK">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410675" y="375400"/>
            <a:ext cx="7498800" cy="10290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 Content 1">
  <p:cSld name="BLANK_1_1_1_1_1">
    <p:spTree>
      <p:nvGrpSpPr>
        <p:cNvPr id="1" name="Shape 138"/>
        <p:cNvGrpSpPr/>
        <p:nvPr/>
      </p:nvGrpSpPr>
      <p:grpSpPr>
        <a:xfrm>
          <a:off x="0" y="0"/>
          <a:ext cx="0" cy="0"/>
          <a:chOff x="0" y="0"/>
          <a:chExt cx="0" cy="0"/>
        </a:xfrm>
      </p:grpSpPr>
      <p:sp>
        <p:nvSpPr>
          <p:cNvPr id="139" name="Google Shape;139;p2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‹N›</a:t>
            </a:fld>
            <a:endParaRPr/>
          </a:p>
        </p:txBody>
      </p:sp>
      <p:sp>
        <p:nvSpPr>
          <p:cNvPr id="140" name="Google Shape;140;p23"/>
          <p:cNvSpPr/>
          <p:nvPr/>
        </p:nvSpPr>
        <p:spPr>
          <a:xfrm>
            <a:off x="1088275" y="534300"/>
            <a:ext cx="4074600" cy="40752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41" name="Google Shape;141;p23"/>
          <p:cNvSpPr/>
          <p:nvPr/>
        </p:nvSpPr>
        <p:spPr>
          <a:xfrm rot="10800000">
            <a:off x="6533400" y="4516800"/>
            <a:ext cx="22896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42" name="Google Shape;142;p23"/>
          <p:cNvSpPr/>
          <p:nvPr/>
        </p:nvSpPr>
        <p:spPr>
          <a:xfrm>
            <a:off x="1088275" y="2571900"/>
            <a:ext cx="2037300" cy="2037600"/>
          </a:xfrm>
          <a:prstGeom prst="rect">
            <a:avLst/>
          </a:pr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43" name="Google Shape;143;p23"/>
          <p:cNvSpPr/>
          <p:nvPr/>
        </p:nvSpPr>
        <p:spPr>
          <a:xfrm>
            <a:off x="3125575" y="2571900"/>
            <a:ext cx="2037300" cy="2037600"/>
          </a:xfrm>
          <a:prstGeom prst="rect">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2525"/>
              </a:solidFill>
            </a:endParaRPr>
          </a:p>
        </p:txBody>
      </p:sp>
      <p:sp>
        <p:nvSpPr>
          <p:cNvPr id="144" name="Google Shape;144;p23"/>
          <p:cNvSpPr/>
          <p:nvPr/>
        </p:nvSpPr>
        <p:spPr>
          <a:xfrm>
            <a:off x="3125575" y="534300"/>
            <a:ext cx="2037300" cy="2037600"/>
          </a:xfrm>
          <a:prstGeom prst="rect">
            <a:avLst/>
          </a:prstGeom>
          <a:solidFill>
            <a:srgbClr val="4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45" name="Google Shape;145;p23"/>
          <p:cNvSpPr txBox="1">
            <a:spLocks noGrp="1"/>
          </p:cNvSpPr>
          <p:nvPr>
            <p:ph type="title"/>
          </p:nvPr>
        </p:nvSpPr>
        <p:spPr>
          <a:xfrm>
            <a:off x="5767571" y="2571900"/>
            <a:ext cx="3160800" cy="1585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73334"/>
              </a:buClr>
              <a:buSzPts val="5200"/>
              <a:buNone/>
              <a:defRPr sz="5200">
                <a:solidFill>
                  <a:srgbClr val="373334"/>
                </a:solidFill>
              </a:defRPr>
            </a:lvl1pPr>
            <a:lvl2pPr lvl="1" rtl="0">
              <a:spcBef>
                <a:spcPts val="0"/>
              </a:spcBef>
              <a:spcAft>
                <a:spcPts val="0"/>
              </a:spcAft>
              <a:buClr>
                <a:srgbClr val="373334"/>
              </a:buClr>
              <a:buSzPts val="5200"/>
              <a:buNone/>
              <a:defRPr sz="5200">
                <a:solidFill>
                  <a:srgbClr val="373334"/>
                </a:solidFill>
              </a:defRPr>
            </a:lvl2pPr>
            <a:lvl3pPr lvl="2" rtl="0">
              <a:spcBef>
                <a:spcPts val="0"/>
              </a:spcBef>
              <a:spcAft>
                <a:spcPts val="0"/>
              </a:spcAft>
              <a:buClr>
                <a:srgbClr val="373334"/>
              </a:buClr>
              <a:buSzPts val="5200"/>
              <a:buNone/>
              <a:defRPr sz="5200">
                <a:solidFill>
                  <a:srgbClr val="373334"/>
                </a:solidFill>
              </a:defRPr>
            </a:lvl3pPr>
            <a:lvl4pPr lvl="3" rtl="0">
              <a:spcBef>
                <a:spcPts val="0"/>
              </a:spcBef>
              <a:spcAft>
                <a:spcPts val="0"/>
              </a:spcAft>
              <a:buClr>
                <a:srgbClr val="373334"/>
              </a:buClr>
              <a:buSzPts val="5200"/>
              <a:buNone/>
              <a:defRPr sz="5200">
                <a:solidFill>
                  <a:srgbClr val="373334"/>
                </a:solidFill>
              </a:defRPr>
            </a:lvl4pPr>
            <a:lvl5pPr lvl="4" rtl="0">
              <a:spcBef>
                <a:spcPts val="0"/>
              </a:spcBef>
              <a:spcAft>
                <a:spcPts val="0"/>
              </a:spcAft>
              <a:buClr>
                <a:srgbClr val="373334"/>
              </a:buClr>
              <a:buSzPts val="5200"/>
              <a:buNone/>
              <a:defRPr sz="5200">
                <a:solidFill>
                  <a:srgbClr val="373334"/>
                </a:solidFill>
              </a:defRPr>
            </a:lvl5pPr>
            <a:lvl6pPr lvl="5" rtl="0">
              <a:spcBef>
                <a:spcPts val="0"/>
              </a:spcBef>
              <a:spcAft>
                <a:spcPts val="0"/>
              </a:spcAft>
              <a:buClr>
                <a:srgbClr val="373334"/>
              </a:buClr>
              <a:buSzPts val="5200"/>
              <a:buNone/>
              <a:defRPr sz="5200">
                <a:solidFill>
                  <a:srgbClr val="373334"/>
                </a:solidFill>
              </a:defRPr>
            </a:lvl6pPr>
            <a:lvl7pPr lvl="6" rtl="0">
              <a:spcBef>
                <a:spcPts val="0"/>
              </a:spcBef>
              <a:spcAft>
                <a:spcPts val="0"/>
              </a:spcAft>
              <a:buClr>
                <a:srgbClr val="373334"/>
              </a:buClr>
              <a:buSzPts val="5200"/>
              <a:buNone/>
              <a:defRPr sz="5200">
                <a:solidFill>
                  <a:srgbClr val="373334"/>
                </a:solidFill>
              </a:defRPr>
            </a:lvl7pPr>
            <a:lvl8pPr lvl="7" rtl="0">
              <a:spcBef>
                <a:spcPts val="0"/>
              </a:spcBef>
              <a:spcAft>
                <a:spcPts val="0"/>
              </a:spcAft>
              <a:buClr>
                <a:srgbClr val="373334"/>
              </a:buClr>
              <a:buSzPts val="5200"/>
              <a:buNone/>
              <a:defRPr sz="5200">
                <a:solidFill>
                  <a:srgbClr val="373334"/>
                </a:solidFill>
              </a:defRPr>
            </a:lvl8pPr>
            <a:lvl9pPr lvl="8" rtl="0">
              <a:spcBef>
                <a:spcPts val="0"/>
              </a:spcBef>
              <a:spcAft>
                <a:spcPts val="0"/>
              </a:spcAft>
              <a:buClr>
                <a:srgbClr val="373334"/>
              </a:buClr>
              <a:buSzPts val="5200"/>
              <a:buNone/>
              <a:defRPr sz="5200">
                <a:solidFill>
                  <a:srgbClr val="373334"/>
                </a:solidFill>
              </a:defRPr>
            </a:lvl9pPr>
          </a:lstStyle>
          <a:p>
            <a:endParaRPr/>
          </a:p>
        </p:txBody>
      </p:sp>
      <p:sp>
        <p:nvSpPr>
          <p:cNvPr id="146" name="Google Shape;146;p23"/>
          <p:cNvSpPr txBox="1">
            <a:spLocks noGrp="1"/>
          </p:cNvSpPr>
          <p:nvPr>
            <p:ph type="subTitle" idx="1"/>
          </p:nvPr>
        </p:nvSpPr>
        <p:spPr>
          <a:xfrm>
            <a:off x="1477900" y="1442400"/>
            <a:ext cx="1542300" cy="11295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2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47" name="Google Shape;147;p23"/>
          <p:cNvSpPr txBox="1">
            <a:spLocks noGrp="1"/>
          </p:cNvSpPr>
          <p:nvPr>
            <p:ph type="subTitle" idx="2"/>
          </p:nvPr>
        </p:nvSpPr>
        <p:spPr>
          <a:xfrm>
            <a:off x="3217775" y="646250"/>
            <a:ext cx="1542300" cy="112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48" name="Google Shape;148;p23"/>
          <p:cNvSpPr txBox="1">
            <a:spLocks noGrp="1"/>
          </p:cNvSpPr>
          <p:nvPr>
            <p:ph type="subTitle" idx="3"/>
          </p:nvPr>
        </p:nvSpPr>
        <p:spPr>
          <a:xfrm>
            <a:off x="1240675" y="2571900"/>
            <a:ext cx="1542300" cy="112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49" name="Google Shape;149;p23"/>
          <p:cNvSpPr txBox="1">
            <a:spLocks noGrp="1"/>
          </p:cNvSpPr>
          <p:nvPr>
            <p:ph type="subTitle" idx="4"/>
          </p:nvPr>
        </p:nvSpPr>
        <p:spPr>
          <a:xfrm>
            <a:off x="3468175" y="3341400"/>
            <a:ext cx="1542300" cy="11295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200">
                <a:solidFill>
                  <a:srgbClr val="FFFFFF"/>
                </a:solidFill>
                <a:latin typeface="Spectral Light"/>
                <a:ea typeface="Spectral Light"/>
                <a:cs typeface="Spectral Light"/>
                <a:sym typeface="Spectral Light"/>
              </a:defRPr>
            </a:lvl1pPr>
            <a:lvl2pPr lvl="1" algn="r" rtl="0">
              <a:spcBef>
                <a:spcPts val="0"/>
              </a:spcBef>
              <a:spcAft>
                <a:spcPts val="0"/>
              </a:spcAft>
              <a:buNone/>
              <a:defRPr>
                <a:solidFill>
                  <a:srgbClr val="FFFFFF"/>
                </a:solidFill>
                <a:latin typeface="Spectral Light"/>
                <a:ea typeface="Spectral Light"/>
                <a:cs typeface="Spectral Light"/>
                <a:sym typeface="Spectral Light"/>
              </a:defRPr>
            </a:lvl2pPr>
            <a:lvl3pPr lvl="2" algn="r" rtl="0">
              <a:spcBef>
                <a:spcPts val="0"/>
              </a:spcBef>
              <a:spcAft>
                <a:spcPts val="0"/>
              </a:spcAft>
              <a:buNone/>
              <a:defRPr>
                <a:solidFill>
                  <a:srgbClr val="FFFFFF"/>
                </a:solidFill>
                <a:latin typeface="Spectral Light"/>
                <a:ea typeface="Spectral Light"/>
                <a:cs typeface="Spectral Light"/>
                <a:sym typeface="Spectral Light"/>
              </a:defRPr>
            </a:lvl3pPr>
            <a:lvl4pPr lvl="3" algn="r" rtl="0">
              <a:spcBef>
                <a:spcPts val="0"/>
              </a:spcBef>
              <a:spcAft>
                <a:spcPts val="0"/>
              </a:spcAft>
              <a:buNone/>
              <a:defRPr>
                <a:solidFill>
                  <a:srgbClr val="FFFFFF"/>
                </a:solidFill>
                <a:latin typeface="Spectral Light"/>
                <a:ea typeface="Spectral Light"/>
                <a:cs typeface="Spectral Light"/>
                <a:sym typeface="Spectral Light"/>
              </a:defRPr>
            </a:lvl4pPr>
            <a:lvl5pPr lvl="4" algn="r" rtl="0">
              <a:spcBef>
                <a:spcPts val="0"/>
              </a:spcBef>
              <a:spcAft>
                <a:spcPts val="0"/>
              </a:spcAft>
              <a:buNone/>
              <a:defRPr>
                <a:solidFill>
                  <a:srgbClr val="FFFFFF"/>
                </a:solidFill>
                <a:latin typeface="Spectral Light"/>
                <a:ea typeface="Spectral Light"/>
                <a:cs typeface="Spectral Light"/>
                <a:sym typeface="Spectral Light"/>
              </a:defRPr>
            </a:lvl5pPr>
            <a:lvl6pPr lvl="5" algn="r" rtl="0">
              <a:spcBef>
                <a:spcPts val="0"/>
              </a:spcBef>
              <a:spcAft>
                <a:spcPts val="0"/>
              </a:spcAft>
              <a:buNone/>
              <a:defRPr>
                <a:solidFill>
                  <a:srgbClr val="FFFFFF"/>
                </a:solidFill>
                <a:latin typeface="Spectral Light"/>
                <a:ea typeface="Spectral Light"/>
                <a:cs typeface="Spectral Light"/>
                <a:sym typeface="Spectral Light"/>
              </a:defRPr>
            </a:lvl6pPr>
            <a:lvl7pPr lvl="6" algn="r" rtl="0">
              <a:spcBef>
                <a:spcPts val="0"/>
              </a:spcBef>
              <a:spcAft>
                <a:spcPts val="0"/>
              </a:spcAft>
              <a:buNone/>
              <a:defRPr>
                <a:solidFill>
                  <a:srgbClr val="FFFFFF"/>
                </a:solidFill>
                <a:latin typeface="Spectral Light"/>
                <a:ea typeface="Spectral Light"/>
                <a:cs typeface="Spectral Light"/>
                <a:sym typeface="Spectral Light"/>
              </a:defRPr>
            </a:lvl7pPr>
            <a:lvl8pPr lvl="7" algn="r" rtl="0">
              <a:spcBef>
                <a:spcPts val="0"/>
              </a:spcBef>
              <a:spcAft>
                <a:spcPts val="0"/>
              </a:spcAft>
              <a:buNone/>
              <a:defRPr>
                <a:solidFill>
                  <a:srgbClr val="FFFFFF"/>
                </a:solidFill>
                <a:latin typeface="Spectral Light"/>
                <a:ea typeface="Spectral Light"/>
                <a:cs typeface="Spectral Light"/>
                <a:sym typeface="Spectral Light"/>
              </a:defRPr>
            </a:lvl8pPr>
            <a:lvl9pPr lvl="8" algn="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50" name="Google Shape;150;p23"/>
          <p:cNvSpPr txBox="1">
            <a:spLocks noGrp="1"/>
          </p:cNvSpPr>
          <p:nvPr>
            <p:ph type="title" idx="5" hasCustomPrompt="1"/>
          </p:nvPr>
        </p:nvSpPr>
        <p:spPr>
          <a:xfrm rot="-5400000">
            <a:off x="1696225" y="823975"/>
            <a:ext cx="1791000" cy="1220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5600"/>
              <a:buNone/>
              <a:defRPr sz="5600" b="1">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
        <p:nvSpPr>
          <p:cNvPr id="151" name="Google Shape;151;p23"/>
          <p:cNvSpPr txBox="1">
            <a:spLocks noGrp="1"/>
          </p:cNvSpPr>
          <p:nvPr>
            <p:ph type="title" idx="6" hasCustomPrompt="1"/>
          </p:nvPr>
        </p:nvSpPr>
        <p:spPr>
          <a:xfrm rot="-5400000">
            <a:off x="2622124" y="894450"/>
            <a:ext cx="1982400" cy="1220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600"/>
              <a:buNone/>
              <a:defRPr sz="5600" b="1">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
        <p:nvSpPr>
          <p:cNvPr id="152" name="Google Shape;152;p23"/>
          <p:cNvSpPr txBox="1">
            <a:spLocks noGrp="1"/>
          </p:cNvSpPr>
          <p:nvPr>
            <p:ph type="title" idx="7" hasCustomPrompt="1"/>
          </p:nvPr>
        </p:nvSpPr>
        <p:spPr>
          <a:xfrm rot="-5400000">
            <a:off x="3645874" y="2230400"/>
            <a:ext cx="1982400" cy="1220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600"/>
              <a:buNone/>
              <a:defRPr sz="5600" b="1">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
        <p:nvSpPr>
          <p:cNvPr id="153" name="Google Shape;153;p23"/>
          <p:cNvSpPr txBox="1">
            <a:spLocks noGrp="1"/>
          </p:cNvSpPr>
          <p:nvPr>
            <p:ph type="title" idx="8" hasCustomPrompt="1"/>
          </p:nvPr>
        </p:nvSpPr>
        <p:spPr>
          <a:xfrm rot="-5400000">
            <a:off x="593524" y="2942543"/>
            <a:ext cx="1982400" cy="1220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600"/>
              <a:buNone/>
              <a:defRPr sz="5600" b="1">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3 columns slide">
  <p:cSld name="Title &amp; 3 columns slide">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4937250" y="1495850"/>
            <a:ext cx="3522600" cy="645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a:endParaRPr/>
          </a:p>
        </p:txBody>
      </p:sp>
      <p:sp>
        <p:nvSpPr>
          <p:cNvPr id="82" name="Google Shape;82;p1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‹N›</a:t>
            </a:fld>
            <a:endParaRPr/>
          </a:p>
        </p:txBody>
      </p:sp>
      <p:sp>
        <p:nvSpPr>
          <p:cNvPr id="83" name="Google Shape;83;p13"/>
          <p:cNvSpPr/>
          <p:nvPr/>
        </p:nvSpPr>
        <p:spPr>
          <a:xfrm rot="-5400000">
            <a:off x="2297700" y="3573600"/>
            <a:ext cx="17139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rot="-5400000">
            <a:off x="4927200" y="3573625"/>
            <a:ext cx="17139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rot="-5400000">
            <a:off x="7556700" y="3573625"/>
            <a:ext cx="17139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a:spLocks noGrp="1"/>
          </p:cNvSpPr>
          <p:nvPr>
            <p:ph type="subTitle" idx="1"/>
          </p:nvPr>
        </p:nvSpPr>
        <p:spPr>
          <a:xfrm>
            <a:off x="700662" y="2259868"/>
            <a:ext cx="2278500" cy="10938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700" b="1">
                <a:solidFill>
                  <a:srgbClr val="252525"/>
                </a:solidFill>
                <a:latin typeface="Montserrat"/>
                <a:ea typeface="Montserrat"/>
                <a:cs typeface="Montserrat"/>
                <a:sym typeface="Montserrat"/>
              </a:defRPr>
            </a:lvl1pPr>
            <a:lvl2pPr lvl="1" algn="r" rtl="0">
              <a:spcBef>
                <a:spcPts val="0"/>
              </a:spcBef>
              <a:spcAft>
                <a:spcPts val="0"/>
              </a:spcAft>
              <a:buNone/>
              <a:defRPr sz="1700">
                <a:solidFill>
                  <a:srgbClr val="252525"/>
                </a:solidFill>
                <a:latin typeface="Montserrat SemiBold"/>
                <a:ea typeface="Montserrat SemiBold"/>
                <a:cs typeface="Montserrat SemiBold"/>
                <a:sym typeface="Montserrat SemiBold"/>
              </a:defRPr>
            </a:lvl2pPr>
            <a:lvl3pPr lvl="2" algn="r" rtl="0">
              <a:spcBef>
                <a:spcPts val="0"/>
              </a:spcBef>
              <a:spcAft>
                <a:spcPts val="0"/>
              </a:spcAft>
              <a:buNone/>
              <a:defRPr sz="1700">
                <a:solidFill>
                  <a:srgbClr val="252525"/>
                </a:solidFill>
                <a:latin typeface="Montserrat SemiBold"/>
                <a:ea typeface="Montserrat SemiBold"/>
                <a:cs typeface="Montserrat SemiBold"/>
                <a:sym typeface="Montserrat SemiBold"/>
              </a:defRPr>
            </a:lvl3pPr>
            <a:lvl4pPr lvl="3" algn="r" rtl="0">
              <a:spcBef>
                <a:spcPts val="0"/>
              </a:spcBef>
              <a:spcAft>
                <a:spcPts val="0"/>
              </a:spcAft>
              <a:buNone/>
              <a:defRPr sz="1700">
                <a:solidFill>
                  <a:srgbClr val="252525"/>
                </a:solidFill>
                <a:latin typeface="Montserrat SemiBold"/>
                <a:ea typeface="Montserrat SemiBold"/>
                <a:cs typeface="Montserrat SemiBold"/>
                <a:sym typeface="Montserrat SemiBold"/>
              </a:defRPr>
            </a:lvl4pPr>
            <a:lvl5pPr lvl="4" algn="r" rtl="0">
              <a:spcBef>
                <a:spcPts val="0"/>
              </a:spcBef>
              <a:spcAft>
                <a:spcPts val="0"/>
              </a:spcAft>
              <a:buNone/>
              <a:defRPr sz="1700">
                <a:solidFill>
                  <a:srgbClr val="252525"/>
                </a:solidFill>
                <a:latin typeface="Montserrat SemiBold"/>
                <a:ea typeface="Montserrat SemiBold"/>
                <a:cs typeface="Montserrat SemiBold"/>
                <a:sym typeface="Montserrat SemiBold"/>
              </a:defRPr>
            </a:lvl5pPr>
            <a:lvl6pPr lvl="5" algn="r" rtl="0">
              <a:spcBef>
                <a:spcPts val="0"/>
              </a:spcBef>
              <a:spcAft>
                <a:spcPts val="0"/>
              </a:spcAft>
              <a:buNone/>
              <a:defRPr sz="1700">
                <a:solidFill>
                  <a:srgbClr val="252525"/>
                </a:solidFill>
                <a:latin typeface="Montserrat SemiBold"/>
                <a:ea typeface="Montserrat SemiBold"/>
                <a:cs typeface="Montserrat SemiBold"/>
                <a:sym typeface="Montserrat SemiBold"/>
              </a:defRPr>
            </a:lvl6pPr>
            <a:lvl7pPr lvl="6" algn="r" rtl="0">
              <a:spcBef>
                <a:spcPts val="0"/>
              </a:spcBef>
              <a:spcAft>
                <a:spcPts val="0"/>
              </a:spcAft>
              <a:buNone/>
              <a:defRPr sz="1700">
                <a:solidFill>
                  <a:srgbClr val="252525"/>
                </a:solidFill>
                <a:latin typeface="Montserrat SemiBold"/>
                <a:ea typeface="Montserrat SemiBold"/>
                <a:cs typeface="Montserrat SemiBold"/>
                <a:sym typeface="Montserrat SemiBold"/>
              </a:defRPr>
            </a:lvl7pPr>
            <a:lvl8pPr lvl="7" algn="r" rtl="0">
              <a:spcBef>
                <a:spcPts val="0"/>
              </a:spcBef>
              <a:spcAft>
                <a:spcPts val="0"/>
              </a:spcAft>
              <a:buNone/>
              <a:defRPr sz="1700">
                <a:solidFill>
                  <a:srgbClr val="252525"/>
                </a:solidFill>
                <a:latin typeface="Montserrat SemiBold"/>
                <a:ea typeface="Montserrat SemiBold"/>
                <a:cs typeface="Montserrat SemiBold"/>
                <a:sym typeface="Montserrat SemiBold"/>
              </a:defRPr>
            </a:lvl8pPr>
            <a:lvl9pPr lvl="8" algn="r" rtl="0">
              <a:spcBef>
                <a:spcPts val="0"/>
              </a:spcBef>
              <a:spcAft>
                <a:spcPts val="0"/>
              </a:spcAft>
              <a:buNone/>
              <a:defRPr sz="1700">
                <a:solidFill>
                  <a:srgbClr val="252525"/>
                </a:solidFill>
                <a:latin typeface="Montserrat SemiBold"/>
                <a:ea typeface="Montserrat SemiBold"/>
                <a:cs typeface="Montserrat SemiBold"/>
                <a:sym typeface="Montserrat SemiBold"/>
              </a:defRPr>
            </a:lvl9pPr>
          </a:lstStyle>
          <a:p>
            <a:endParaRPr/>
          </a:p>
        </p:txBody>
      </p:sp>
      <p:sp>
        <p:nvSpPr>
          <p:cNvPr id="87" name="Google Shape;87;p13"/>
          <p:cNvSpPr txBox="1">
            <a:spLocks noGrp="1"/>
          </p:cNvSpPr>
          <p:nvPr>
            <p:ph type="subTitle" idx="2"/>
          </p:nvPr>
        </p:nvSpPr>
        <p:spPr>
          <a:xfrm>
            <a:off x="700654" y="3349745"/>
            <a:ext cx="2278500" cy="1066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200">
                <a:latin typeface="Spectral Light"/>
                <a:ea typeface="Spectral Light"/>
                <a:cs typeface="Spectral Light"/>
                <a:sym typeface="Spectral Light"/>
              </a:defRPr>
            </a:lvl1pPr>
            <a:lvl2pPr lvl="1" algn="r" rtl="0">
              <a:spcBef>
                <a:spcPts val="0"/>
              </a:spcBef>
              <a:spcAft>
                <a:spcPts val="0"/>
              </a:spcAft>
              <a:buNone/>
              <a:defRPr>
                <a:solidFill>
                  <a:srgbClr val="252525"/>
                </a:solidFill>
                <a:latin typeface="Spectral Light"/>
                <a:ea typeface="Spectral Light"/>
                <a:cs typeface="Spectral Light"/>
                <a:sym typeface="Spectral Light"/>
              </a:defRPr>
            </a:lvl2pPr>
            <a:lvl3pPr lvl="2" algn="r" rtl="0">
              <a:spcBef>
                <a:spcPts val="0"/>
              </a:spcBef>
              <a:spcAft>
                <a:spcPts val="0"/>
              </a:spcAft>
              <a:buNone/>
              <a:defRPr>
                <a:solidFill>
                  <a:srgbClr val="252525"/>
                </a:solidFill>
                <a:latin typeface="Spectral Light"/>
                <a:ea typeface="Spectral Light"/>
                <a:cs typeface="Spectral Light"/>
                <a:sym typeface="Spectral Light"/>
              </a:defRPr>
            </a:lvl3pPr>
            <a:lvl4pPr lvl="3" algn="r" rtl="0">
              <a:spcBef>
                <a:spcPts val="0"/>
              </a:spcBef>
              <a:spcAft>
                <a:spcPts val="0"/>
              </a:spcAft>
              <a:buNone/>
              <a:defRPr>
                <a:solidFill>
                  <a:srgbClr val="252525"/>
                </a:solidFill>
                <a:latin typeface="Spectral Light"/>
                <a:ea typeface="Spectral Light"/>
                <a:cs typeface="Spectral Light"/>
                <a:sym typeface="Spectral Light"/>
              </a:defRPr>
            </a:lvl4pPr>
            <a:lvl5pPr lvl="4" algn="r" rtl="0">
              <a:spcBef>
                <a:spcPts val="0"/>
              </a:spcBef>
              <a:spcAft>
                <a:spcPts val="0"/>
              </a:spcAft>
              <a:buNone/>
              <a:defRPr>
                <a:solidFill>
                  <a:srgbClr val="252525"/>
                </a:solidFill>
                <a:latin typeface="Spectral Light"/>
                <a:ea typeface="Spectral Light"/>
                <a:cs typeface="Spectral Light"/>
                <a:sym typeface="Spectral Light"/>
              </a:defRPr>
            </a:lvl5pPr>
            <a:lvl6pPr lvl="5" algn="r" rtl="0">
              <a:spcBef>
                <a:spcPts val="0"/>
              </a:spcBef>
              <a:spcAft>
                <a:spcPts val="0"/>
              </a:spcAft>
              <a:buNone/>
              <a:defRPr>
                <a:solidFill>
                  <a:srgbClr val="252525"/>
                </a:solidFill>
                <a:latin typeface="Spectral Light"/>
                <a:ea typeface="Spectral Light"/>
                <a:cs typeface="Spectral Light"/>
                <a:sym typeface="Spectral Light"/>
              </a:defRPr>
            </a:lvl6pPr>
            <a:lvl7pPr lvl="6" algn="r" rtl="0">
              <a:spcBef>
                <a:spcPts val="0"/>
              </a:spcBef>
              <a:spcAft>
                <a:spcPts val="0"/>
              </a:spcAft>
              <a:buNone/>
              <a:defRPr>
                <a:solidFill>
                  <a:srgbClr val="252525"/>
                </a:solidFill>
                <a:latin typeface="Spectral Light"/>
                <a:ea typeface="Spectral Light"/>
                <a:cs typeface="Spectral Light"/>
                <a:sym typeface="Spectral Light"/>
              </a:defRPr>
            </a:lvl7pPr>
            <a:lvl8pPr lvl="7" algn="r" rtl="0">
              <a:spcBef>
                <a:spcPts val="0"/>
              </a:spcBef>
              <a:spcAft>
                <a:spcPts val="0"/>
              </a:spcAft>
              <a:buNone/>
              <a:defRPr>
                <a:solidFill>
                  <a:srgbClr val="252525"/>
                </a:solidFill>
                <a:latin typeface="Spectral Light"/>
                <a:ea typeface="Spectral Light"/>
                <a:cs typeface="Spectral Light"/>
                <a:sym typeface="Spectral Light"/>
              </a:defRPr>
            </a:lvl8pPr>
            <a:lvl9pPr lvl="8" algn="r" rtl="0">
              <a:spcBef>
                <a:spcPts val="0"/>
              </a:spcBef>
              <a:spcAft>
                <a:spcPts val="0"/>
              </a:spcAft>
              <a:buNone/>
              <a:defRPr>
                <a:solidFill>
                  <a:srgbClr val="252525"/>
                </a:solidFill>
                <a:latin typeface="Spectral Light"/>
                <a:ea typeface="Spectral Light"/>
                <a:cs typeface="Spectral Light"/>
                <a:sym typeface="Spectral Light"/>
              </a:defRPr>
            </a:lvl9pPr>
          </a:lstStyle>
          <a:p>
            <a:endParaRPr/>
          </a:p>
        </p:txBody>
      </p:sp>
      <p:sp>
        <p:nvSpPr>
          <p:cNvPr id="88" name="Google Shape;88;p13"/>
          <p:cNvSpPr txBox="1">
            <a:spLocks noGrp="1"/>
          </p:cNvSpPr>
          <p:nvPr>
            <p:ph type="subTitle" idx="3"/>
          </p:nvPr>
        </p:nvSpPr>
        <p:spPr>
          <a:xfrm>
            <a:off x="3330162" y="2259868"/>
            <a:ext cx="2278500" cy="10938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700" b="1">
                <a:solidFill>
                  <a:srgbClr val="252525"/>
                </a:solidFill>
                <a:latin typeface="Montserrat"/>
                <a:ea typeface="Montserrat"/>
                <a:cs typeface="Montserrat"/>
                <a:sym typeface="Montserrat"/>
              </a:defRPr>
            </a:lvl1pPr>
            <a:lvl2pPr lvl="1" algn="r" rtl="0">
              <a:spcBef>
                <a:spcPts val="0"/>
              </a:spcBef>
              <a:spcAft>
                <a:spcPts val="0"/>
              </a:spcAft>
              <a:buNone/>
              <a:defRPr sz="1700">
                <a:solidFill>
                  <a:srgbClr val="252525"/>
                </a:solidFill>
                <a:latin typeface="Montserrat SemiBold"/>
                <a:ea typeface="Montserrat SemiBold"/>
                <a:cs typeface="Montserrat SemiBold"/>
                <a:sym typeface="Montserrat SemiBold"/>
              </a:defRPr>
            </a:lvl2pPr>
            <a:lvl3pPr lvl="2" algn="r" rtl="0">
              <a:spcBef>
                <a:spcPts val="0"/>
              </a:spcBef>
              <a:spcAft>
                <a:spcPts val="0"/>
              </a:spcAft>
              <a:buNone/>
              <a:defRPr sz="1700">
                <a:solidFill>
                  <a:srgbClr val="252525"/>
                </a:solidFill>
                <a:latin typeface="Montserrat SemiBold"/>
                <a:ea typeface="Montserrat SemiBold"/>
                <a:cs typeface="Montserrat SemiBold"/>
                <a:sym typeface="Montserrat SemiBold"/>
              </a:defRPr>
            </a:lvl3pPr>
            <a:lvl4pPr lvl="3" algn="r" rtl="0">
              <a:spcBef>
                <a:spcPts val="0"/>
              </a:spcBef>
              <a:spcAft>
                <a:spcPts val="0"/>
              </a:spcAft>
              <a:buNone/>
              <a:defRPr sz="1700">
                <a:solidFill>
                  <a:srgbClr val="252525"/>
                </a:solidFill>
                <a:latin typeface="Montserrat SemiBold"/>
                <a:ea typeface="Montserrat SemiBold"/>
                <a:cs typeface="Montserrat SemiBold"/>
                <a:sym typeface="Montserrat SemiBold"/>
              </a:defRPr>
            </a:lvl4pPr>
            <a:lvl5pPr lvl="4" algn="r" rtl="0">
              <a:spcBef>
                <a:spcPts val="0"/>
              </a:spcBef>
              <a:spcAft>
                <a:spcPts val="0"/>
              </a:spcAft>
              <a:buNone/>
              <a:defRPr sz="1700">
                <a:solidFill>
                  <a:srgbClr val="252525"/>
                </a:solidFill>
                <a:latin typeface="Montserrat SemiBold"/>
                <a:ea typeface="Montserrat SemiBold"/>
                <a:cs typeface="Montserrat SemiBold"/>
                <a:sym typeface="Montserrat SemiBold"/>
              </a:defRPr>
            </a:lvl5pPr>
            <a:lvl6pPr lvl="5" algn="r" rtl="0">
              <a:spcBef>
                <a:spcPts val="0"/>
              </a:spcBef>
              <a:spcAft>
                <a:spcPts val="0"/>
              </a:spcAft>
              <a:buNone/>
              <a:defRPr sz="1700">
                <a:solidFill>
                  <a:srgbClr val="252525"/>
                </a:solidFill>
                <a:latin typeface="Montserrat SemiBold"/>
                <a:ea typeface="Montserrat SemiBold"/>
                <a:cs typeface="Montserrat SemiBold"/>
                <a:sym typeface="Montserrat SemiBold"/>
              </a:defRPr>
            </a:lvl6pPr>
            <a:lvl7pPr lvl="6" algn="r" rtl="0">
              <a:spcBef>
                <a:spcPts val="0"/>
              </a:spcBef>
              <a:spcAft>
                <a:spcPts val="0"/>
              </a:spcAft>
              <a:buNone/>
              <a:defRPr sz="1700">
                <a:solidFill>
                  <a:srgbClr val="252525"/>
                </a:solidFill>
                <a:latin typeface="Montserrat SemiBold"/>
                <a:ea typeface="Montserrat SemiBold"/>
                <a:cs typeface="Montserrat SemiBold"/>
                <a:sym typeface="Montserrat SemiBold"/>
              </a:defRPr>
            </a:lvl7pPr>
            <a:lvl8pPr lvl="7" algn="r" rtl="0">
              <a:spcBef>
                <a:spcPts val="0"/>
              </a:spcBef>
              <a:spcAft>
                <a:spcPts val="0"/>
              </a:spcAft>
              <a:buNone/>
              <a:defRPr sz="1700">
                <a:solidFill>
                  <a:srgbClr val="252525"/>
                </a:solidFill>
                <a:latin typeface="Montserrat SemiBold"/>
                <a:ea typeface="Montserrat SemiBold"/>
                <a:cs typeface="Montserrat SemiBold"/>
                <a:sym typeface="Montserrat SemiBold"/>
              </a:defRPr>
            </a:lvl8pPr>
            <a:lvl9pPr lvl="8" algn="r" rtl="0">
              <a:spcBef>
                <a:spcPts val="0"/>
              </a:spcBef>
              <a:spcAft>
                <a:spcPts val="0"/>
              </a:spcAft>
              <a:buNone/>
              <a:defRPr sz="1700">
                <a:solidFill>
                  <a:srgbClr val="252525"/>
                </a:solidFill>
                <a:latin typeface="Montserrat SemiBold"/>
                <a:ea typeface="Montserrat SemiBold"/>
                <a:cs typeface="Montserrat SemiBold"/>
                <a:sym typeface="Montserrat SemiBold"/>
              </a:defRPr>
            </a:lvl9pPr>
          </a:lstStyle>
          <a:p>
            <a:endParaRPr/>
          </a:p>
        </p:txBody>
      </p:sp>
      <p:sp>
        <p:nvSpPr>
          <p:cNvPr id="89" name="Google Shape;89;p13"/>
          <p:cNvSpPr txBox="1">
            <a:spLocks noGrp="1"/>
          </p:cNvSpPr>
          <p:nvPr>
            <p:ph type="subTitle" idx="4"/>
          </p:nvPr>
        </p:nvSpPr>
        <p:spPr>
          <a:xfrm>
            <a:off x="3330154" y="3349745"/>
            <a:ext cx="2278500" cy="1066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200">
                <a:latin typeface="Spectral Light"/>
                <a:ea typeface="Spectral Light"/>
                <a:cs typeface="Spectral Light"/>
                <a:sym typeface="Spectral Light"/>
              </a:defRPr>
            </a:lvl1pPr>
            <a:lvl2pPr lvl="1" algn="r" rtl="0">
              <a:spcBef>
                <a:spcPts val="0"/>
              </a:spcBef>
              <a:spcAft>
                <a:spcPts val="0"/>
              </a:spcAft>
              <a:buNone/>
              <a:defRPr>
                <a:solidFill>
                  <a:srgbClr val="252525"/>
                </a:solidFill>
                <a:latin typeface="Spectral Light"/>
                <a:ea typeface="Spectral Light"/>
                <a:cs typeface="Spectral Light"/>
                <a:sym typeface="Spectral Light"/>
              </a:defRPr>
            </a:lvl2pPr>
            <a:lvl3pPr lvl="2" algn="r" rtl="0">
              <a:spcBef>
                <a:spcPts val="0"/>
              </a:spcBef>
              <a:spcAft>
                <a:spcPts val="0"/>
              </a:spcAft>
              <a:buNone/>
              <a:defRPr>
                <a:solidFill>
                  <a:srgbClr val="252525"/>
                </a:solidFill>
                <a:latin typeface="Spectral Light"/>
                <a:ea typeface="Spectral Light"/>
                <a:cs typeface="Spectral Light"/>
                <a:sym typeface="Spectral Light"/>
              </a:defRPr>
            </a:lvl3pPr>
            <a:lvl4pPr lvl="3" algn="r" rtl="0">
              <a:spcBef>
                <a:spcPts val="0"/>
              </a:spcBef>
              <a:spcAft>
                <a:spcPts val="0"/>
              </a:spcAft>
              <a:buNone/>
              <a:defRPr>
                <a:solidFill>
                  <a:srgbClr val="252525"/>
                </a:solidFill>
                <a:latin typeface="Spectral Light"/>
                <a:ea typeface="Spectral Light"/>
                <a:cs typeface="Spectral Light"/>
                <a:sym typeface="Spectral Light"/>
              </a:defRPr>
            </a:lvl4pPr>
            <a:lvl5pPr lvl="4" algn="r" rtl="0">
              <a:spcBef>
                <a:spcPts val="0"/>
              </a:spcBef>
              <a:spcAft>
                <a:spcPts val="0"/>
              </a:spcAft>
              <a:buNone/>
              <a:defRPr>
                <a:solidFill>
                  <a:srgbClr val="252525"/>
                </a:solidFill>
                <a:latin typeface="Spectral Light"/>
                <a:ea typeface="Spectral Light"/>
                <a:cs typeface="Spectral Light"/>
                <a:sym typeface="Spectral Light"/>
              </a:defRPr>
            </a:lvl5pPr>
            <a:lvl6pPr lvl="5" algn="r" rtl="0">
              <a:spcBef>
                <a:spcPts val="0"/>
              </a:spcBef>
              <a:spcAft>
                <a:spcPts val="0"/>
              </a:spcAft>
              <a:buNone/>
              <a:defRPr>
                <a:solidFill>
                  <a:srgbClr val="252525"/>
                </a:solidFill>
                <a:latin typeface="Spectral Light"/>
                <a:ea typeface="Spectral Light"/>
                <a:cs typeface="Spectral Light"/>
                <a:sym typeface="Spectral Light"/>
              </a:defRPr>
            </a:lvl6pPr>
            <a:lvl7pPr lvl="6" algn="r" rtl="0">
              <a:spcBef>
                <a:spcPts val="0"/>
              </a:spcBef>
              <a:spcAft>
                <a:spcPts val="0"/>
              </a:spcAft>
              <a:buNone/>
              <a:defRPr>
                <a:solidFill>
                  <a:srgbClr val="252525"/>
                </a:solidFill>
                <a:latin typeface="Spectral Light"/>
                <a:ea typeface="Spectral Light"/>
                <a:cs typeface="Spectral Light"/>
                <a:sym typeface="Spectral Light"/>
              </a:defRPr>
            </a:lvl7pPr>
            <a:lvl8pPr lvl="7" algn="r" rtl="0">
              <a:spcBef>
                <a:spcPts val="0"/>
              </a:spcBef>
              <a:spcAft>
                <a:spcPts val="0"/>
              </a:spcAft>
              <a:buNone/>
              <a:defRPr>
                <a:solidFill>
                  <a:srgbClr val="252525"/>
                </a:solidFill>
                <a:latin typeface="Spectral Light"/>
                <a:ea typeface="Spectral Light"/>
                <a:cs typeface="Spectral Light"/>
                <a:sym typeface="Spectral Light"/>
              </a:defRPr>
            </a:lvl8pPr>
            <a:lvl9pPr lvl="8" algn="r" rtl="0">
              <a:spcBef>
                <a:spcPts val="0"/>
              </a:spcBef>
              <a:spcAft>
                <a:spcPts val="0"/>
              </a:spcAft>
              <a:buNone/>
              <a:defRPr>
                <a:solidFill>
                  <a:srgbClr val="252525"/>
                </a:solidFill>
                <a:latin typeface="Spectral Light"/>
                <a:ea typeface="Spectral Light"/>
                <a:cs typeface="Spectral Light"/>
                <a:sym typeface="Spectral Light"/>
              </a:defRPr>
            </a:lvl9pPr>
          </a:lstStyle>
          <a:p>
            <a:endParaRPr/>
          </a:p>
        </p:txBody>
      </p:sp>
      <p:sp>
        <p:nvSpPr>
          <p:cNvPr id="90" name="Google Shape;90;p13"/>
          <p:cNvSpPr txBox="1">
            <a:spLocks noGrp="1"/>
          </p:cNvSpPr>
          <p:nvPr>
            <p:ph type="subTitle" idx="5"/>
          </p:nvPr>
        </p:nvSpPr>
        <p:spPr>
          <a:xfrm>
            <a:off x="5959662" y="2259868"/>
            <a:ext cx="2278500" cy="10938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700" b="1">
                <a:solidFill>
                  <a:srgbClr val="252525"/>
                </a:solidFill>
                <a:latin typeface="Montserrat"/>
                <a:ea typeface="Montserrat"/>
                <a:cs typeface="Montserrat"/>
                <a:sym typeface="Montserrat"/>
              </a:defRPr>
            </a:lvl1pPr>
            <a:lvl2pPr lvl="1" algn="r" rtl="0">
              <a:spcBef>
                <a:spcPts val="0"/>
              </a:spcBef>
              <a:spcAft>
                <a:spcPts val="0"/>
              </a:spcAft>
              <a:buNone/>
              <a:defRPr sz="1700">
                <a:solidFill>
                  <a:srgbClr val="252525"/>
                </a:solidFill>
                <a:latin typeface="Montserrat SemiBold"/>
                <a:ea typeface="Montserrat SemiBold"/>
                <a:cs typeface="Montserrat SemiBold"/>
                <a:sym typeface="Montserrat SemiBold"/>
              </a:defRPr>
            </a:lvl2pPr>
            <a:lvl3pPr lvl="2" algn="r" rtl="0">
              <a:spcBef>
                <a:spcPts val="0"/>
              </a:spcBef>
              <a:spcAft>
                <a:spcPts val="0"/>
              </a:spcAft>
              <a:buNone/>
              <a:defRPr sz="1700">
                <a:solidFill>
                  <a:srgbClr val="252525"/>
                </a:solidFill>
                <a:latin typeface="Montserrat SemiBold"/>
                <a:ea typeface="Montserrat SemiBold"/>
                <a:cs typeface="Montserrat SemiBold"/>
                <a:sym typeface="Montserrat SemiBold"/>
              </a:defRPr>
            </a:lvl3pPr>
            <a:lvl4pPr lvl="3" algn="r" rtl="0">
              <a:spcBef>
                <a:spcPts val="0"/>
              </a:spcBef>
              <a:spcAft>
                <a:spcPts val="0"/>
              </a:spcAft>
              <a:buNone/>
              <a:defRPr sz="1700">
                <a:solidFill>
                  <a:srgbClr val="252525"/>
                </a:solidFill>
                <a:latin typeface="Montserrat SemiBold"/>
                <a:ea typeface="Montserrat SemiBold"/>
                <a:cs typeface="Montserrat SemiBold"/>
                <a:sym typeface="Montserrat SemiBold"/>
              </a:defRPr>
            </a:lvl4pPr>
            <a:lvl5pPr lvl="4" algn="r" rtl="0">
              <a:spcBef>
                <a:spcPts val="0"/>
              </a:spcBef>
              <a:spcAft>
                <a:spcPts val="0"/>
              </a:spcAft>
              <a:buNone/>
              <a:defRPr sz="1700">
                <a:solidFill>
                  <a:srgbClr val="252525"/>
                </a:solidFill>
                <a:latin typeface="Montserrat SemiBold"/>
                <a:ea typeface="Montserrat SemiBold"/>
                <a:cs typeface="Montserrat SemiBold"/>
                <a:sym typeface="Montserrat SemiBold"/>
              </a:defRPr>
            </a:lvl5pPr>
            <a:lvl6pPr lvl="5" algn="r" rtl="0">
              <a:spcBef>
                <a:spcPts val="0"/>
              </a:spcBef>
              <a:spcAft>
                <a:spcPts val="0"/>
              </a:spcAft>
              <a:buNone/>
              <a:defRPr sz="1700">
                <a:solidFill>
                  <a:srgbClr val="252525"/>
                </a:solidFill>
                <a:latin typeface="Montserrat SemiBold"/>
                <a:ea typeface="Montserrat SemiBold"/>
                <a:cs typeface="Montserrat SemiBold"/>
                <a:sym typeface="Montserrat SemiBold"/>
              </a:defRPr>
            </a:lvl6pPr>
            <a:lvl7pPr lvl="6" algn="r" rtl="0">
              <a:spcBef>
                <a:spcPts val="0"/>
              </a:spcBef>
              <a:spcAft>
                <a:spcPts val="0"/>
              </a:spcAft>
              <a:buNone/>
              <a:defRPr sz="1700">
                <a:solidFill>
                  <a:srgbClr val="252525"/>
                </a:solidFill>
                <a:latin typeface="Montserrat SemiBold"/>
                <a:ea typeface="Montserrat SemiBold"/>
                <a:cs typeface="Montserrat SemiBold"/>
                <a:sym typeface="Montserrat SemiBold"/>
              </a:defRPr>
            </a:lvl7pPr>
            <a:lvl8pPr lvl="7" algn="r" rtl="0">
              <a:spcBef>
                <a:spcPts val="0"/>
              </a:spcBef>
              <a:spcAft>
                <a:spcPts val="0"/>
              </a:spcAft>
              <a:buNone/>
              <a:defRPr sz="1700">
                <a:solidFill>
                  <a:srgbClr val="252525"/>
                </a:solidFill>
                <a:latin typeface="Montserrat SemiBold"/>
                <a:ea typeface="Montserrat SemiBold"/>
                <a:cs typeface="Montserrat SemiBold"/>
                <a:sym typeface="Montserrat SemiBold"/>
              </a:defRPr>
            </a:lvl8pPr>
            <a:lvl9pPr lvl="8" algn="r" rtl="0">
              <a:spcBef>
                <a:spcPts val="0"/>
              </a:spcBef>
              <a:spcAft>
                <a:spcPts val="0"/>
              </a:spcAft>
              <a:buNone/>
              <a:defRPr sz="1700">
                <a:solidFill>
                  <a:srgbClr val="252525"/>
                </a:solidFill>
                <a:latin typeface="Montserrat SemiBold"/>
                <a:ea typeface="Montserrat SemiBold"/>
                <a:cs typeface="Montserrat SemiBold"/>
                <a:sym typeface="Montserrat SemiBold"/>
              </a:defRPr>
            </a:lvl9pPr>
          </a:lstStyle>
          <a:p>
            <a:endParaRPr/>
          </a:p>
        </p:txBody>
      </p:sp>
      <p:sp>
        <p:nvSpPr>
          <p:cNvPr id="91" name="Google Shape;91;p13"/>
          <p:cNvSpPr txBox="1">
            <a:spLocks noGrp="1"/>
          </p:cNvSpPr>
          <p:nvPr>
            <p:ph type="subTitle" idx="6"/>
          </p:nvPr>
        </p:nvSpPr>
        <p:spPr>
          <a:xfrm>
            <a:off x="5959654" y="3349745"/>
            <a:ext cx="2278500" cy="1066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200">
                <a:latin typeface="Spectral Light"/>
                <a:ea typeface="Spectral Light"/>
                <a:cs typeface="Spectral Light"/>
                <a:sym typeface="Spectral Light"/>
              </a:defRPr>
            </a:lvl1pPr>
            <a:lvl2pPr lvl="1" algn="r" rtl="0">
              <a:spcBef>
                <a:spcPts val="0"/>
              </a:spcBef>
              <a:spcAft>
                <a:spcPts val="0"/>
              </a:spcAft>
              <a:buNone/>
              <a:defRPr>
                <a:solidFill>
                  <a:srgbClr val="252525"/>
                </a:solidFill>
                <a:latin typeface="Spectral Light"/>
                <a:ea typeface="Spectral Light"/>
                <a:cs typeface="Spectral Light"/>
                <a:sym typeface="Spectral Light"/>
              </a:defRPr>
            </a:lvl2pPr>
            <a:lvl3pPr lvl="2" algn="r" rtl="0">
              <a:spcBef>
                <a:spcPts val="0"/>
              </a:spcBef>
              <a:spcAft>
                <a:spcPts val="0"/>
              </a:spcAft>
              <a:buNone/>
              <a:defRPr>
                <a:solidFill>
                  <a:srgbClr val="252525"/>
                </a:solidFill>
                <a:latin typeface="Spectral Light"/>
                <a:ea typeface="Spectral Light"/>
                <a:cs typeface="Spectral Light"/>
                <a:sym typeface="Spectral Light"/>
              </a:defRPr>
            </a:lvl3pPr>
            <a:lvl4pPr lvl="3" algn="r" rtl="0">
              <a:spcBef>
                <a:spcPts val="0"/>
              </a:spcBef>
              <a:spcAft>
                <a:spcPts val="0"/>
              </a:spcAft>
              <a:buNone/>
              <a:defRPr>
                <a:solidFill>
                  <a:srgbClr val="252525"/>
                </a:solidFill>
                <a:latin typeface="Spectral Light"/>
                <a:ea typeface="Spectral Light"/>
                <a:cs typeface="Spectral Light"/>
                <a:sym typeface="Spectral Light"/>
              </a:defRPr>
            </a:lvl4pPr>
            <a:lvl5pPr lvl="4" algn="r" rtl="0">
              <a:spcBef>
                <a:spcPts val="0"/>
              </a:spcBef>
              <a:spcAft>
                <a:spcPts val="0"/>
              </a:spcAft>
              <a:buNone/>
              <a:defRPr>
                <a:solidFill>
                  <a:srgbClr val="252525"/>
                </a:solidFill>
                <a:latin typeface="Spectral Light"/>
                <a:ea typeface="Spectral Light"/>
                <a:cs typeface="Spectral Light"/>
                <a:sym typeface="Spectral Light"/>
              </a:defRPr>
            </a:lvl5pPr>
            <a:lvl6pPr lvl="5" algn="r" rtl="0">
              <a:spcBef>
                <a:spcPts val="0"/>
              </a:spcBef>
              <a:spcAft>
                <a:spcPts val="0"/>
              </a:spcAft>
              <a:buNone/>
              <a:defRPr>
                <a:solidFill>
                  <a:srgbClr val="252525"/>
                </a:solidFill>
                <a:latin typeface="Spectral Light"/>
                <a:ea typeface="Spectral Light"/>
                <a:cs typeface="Spectral Light"/>
                <a:sym typeface="Spectral Light"/>
              </a:defRPr>
            </a:lvl6pPr>
            <a:lvl7pPr lvl="6" algn="r" rtl="0">
              <a:spcBef>
                <a:spcPts val="0"/>
              </a:spcBef>
              <a:spcAft>
                <a:spcPts val="0"/>
              </a:spcAft>
              <a:buNone/>
              <a:defRPr>
                <a:solidFill>
                  <a:srgbClr val="252525"/>
                </a:solidFill>
                <a:latin typeface="Spectral Light"/>
                <a:ea typeface="Spectral Light"/>
                <a:cs typeface="Spectral Light"/>
                <a:sym typeface="Spectral Light"/>
              </a:defRPr>
            </a:lvl7pPr>
            <a:lvl8pPr lvl="7" algn="r" rtl="0">
              <a:spcBef>
                <a:spcPts val="0"/>
              </a:spcBef>
              <a:spcAft>
                <a:spcPts val="0"/>
              </a:spcAft>
              <a:buNone/>
              <a:defRPr>
                <a:solidFill>
                  <a:srgbClr val="252525"/>
                </a:solidFill>
                <a:latin typeface="Spectral Light"/>
                <a:ea typeface="Spectral Light"/>
                <a:cs typeface="Spectral Light"/>
                <a:sym typeface="Spectral Light"/>
              </a:defRPr>
            </a:lvl8pPr>
            <a:lvl9pPr lvl="8" algn="r" rtl="0">
              <a:spcBef>
                <a:spcPts val="0"/>
              </a:spcBef>
              <a:spcAft>
                <a:spcPts val="0"/>
              </a:spcAft>
              <a:buNone/>
              <a:defRPr>
                <a:solidFill>
                  <a:srgbClr val="252525"/>
                </a:solidFill>
                <a:latin typeface="Spectral Light"/>
                <a:ea typeface="Spectral Light"/>
                <a:cs typeface="Spectral Light"/>
                <a:sym typeface="Spectral Light"/>
              </a:defRPr>
            </a:lvl9pPr>
          </a:lstStyle>
          <a:p>
            <a:endParaRPr/>
          </a:p>
        </p:txBody>
      </p:sp>
    </p:spTree>
    <p:extLst>
      <p:ext uri="{BB962C8B-B14F-4D97-AF65-F5344CB8AC3E}">
        <p14:creationId xmlns:p14="http://schemas.microsoft.com/office/powerpoint/2010/main" val="2804000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1pPr>
            <a:lvl2pPr lvl="1"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2pPr>
            <a:lvl3pPr lvl="2"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3pPr>
            <a:lvl4pPr lvl="3"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4pPr>
            <a:lvl5pPr lvl="4"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5pPr>
            <a:lvl6pPr lvl="5"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6pPr>
            <a:lvl7pPr lvl="6"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7pPr>
            <a:lvl8pPr lvl="7"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8pPr>
            <a:lvl9pPr lvl="8"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1pPr>
            <a:lvl2pPr marL="914400" lvl="1"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2pPr>
            <a:lvl3pPr marL="1371600" lvl="2"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3pPr>
            <a:lvl4pPr marL="1828800" lvl="3"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4pPr>
            <a:lvl5pPr marL="2286000" lvl="4"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5pPr>
            <a:lvl6pPr marL="2743200" lvl="5"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6pPr>
            <a:lvl7pPr marL="3200400" lvl="6"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7pPr>
            <a:lvl8pPr marL="3657600" lvl="7"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8pPr>
            <a:lvl9pPr marL="4114800" lvl="8"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7" r:id="rId3"/>
    <p:sldLayoutId id="2147483658" r:id="rId4"/>
    <p:sldLayoutId id="2147483660" r:id="rId5"/>
    <p:sldLayoutId id="2147483663" r:id="rId6"/>
    <p:sldLayoutId id="2147483665" r:id="rId7"/>
    <p:sldLayoutId id="2147483669" r:id="rId8"/>
    <p:sldLayoutId id="214748367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62"/>
        <p:cNvGrpSpPr/>
        <p:nvPr/>
      </p:nvGrpSpPr>
      <p:grpSpPr>
        <a:xfrm>
          <a:off x="0" y="0"/>
          <a:ext cx="0" cy="0"/>
          <a:chOff x="0" y="0"/>
          <a:chExt cx="0" cy="0"/>
        </a:xfrm>
      </p:grpSpPr>
      <p:sp>
        <p:nvSpPr>
          <p:cNvPr id="7" name="Google Shape;164;p26">
            <a:extLst>
              <a:ext uri="{FF2B5EF4-FFF2-40B4-BE49-F238E27FC236}">
                <a16:creationId xmlns:a16="http://schemas.microsoft.com/office/drawing/2014/main" id="{5AFDBD1E-6B22-4A13-981F-CB86E75E40DF}"/>
              </a:ext>
            </a:extLst>
          </p:cNvPr>
          <p:cNvSpPr txBox="1">
            <a:spLocks/>
          </p:cNvSpPr>
          <p:nvPr/>
        </p:nvSpPr>
        <p:spPr>
          <a:xfrm>
            <a:off x="3347885" y="2363780"/>
            <a:ext cx="3754466" cy="86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52525"/>
              </a:buClr>
              <a:buSzPts val="4600"/>
              <a:buFont typeface="Montserrat ExtraBold"/>
              <a:buNone/>
              <a:defRPr sz="4600" b="0" i="0" u="none" strike="noStrike" cap="none">
                <a:solidFill>
                  <a:srgbClr val="252525"/>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9pPr>
          </a:lstStyle>
          <a:p>
            <a:pPr>
              <a:buClr>
                <a:srgbClr val="000000"/>
              </a:buClr>
              <a:buSzPts val="1100"/>
              <a:buFont typeface="Arial"/>
              <a:buNone/>
            </a:pPr>
            <a:r>
              <a:rPr lang="it-IT" sz="4000" b="1" dirty="0">
                <a:solidFill>
                  <a:srgbClr val="0043C1"/>
                </a:solidFill>
              </a:rPr>
              <a:t>Project Work</a:t>
            </a:r>
          </a:p>
        </p:txBody>
      </p:sp>
      <p:pic>
        <p:nvPicPr>
          <p:cNvPr id="8" name="Immagine 7">
            <a:extLst>
              <a:ext uri="{FF2B5EF4-FFF2-40B4-BE49-F238E27FC236}">
                <a16:creationId xmlns:a16="http://schemas.microsoft.com/office/drawing/2014/main" id="{9836CD4D-73F0-4D1F-AFEB-602E5C3595C8}"/>
              </a:ext>
            </a:extLst>
          </p:cNvPr>
          <p:cNvPicPr>
            <a:picLocks noChangeAspect="1"/>
          </p:cNvPicPr>
          <p:nvPr/>
        </p:nvPicPr>
        <p:blipFill>
          <a:blip r:embed="rId3"/>
          <a:stretch>
            <a:fillRect/>
          </a:stretch>
        </p:blipFill>
        <p:spPr>
          <a:xfrm>
            <a:off x="4572000" y="181508"/>
            <a:ext cx="1306239" cy="1306239"/>
          </a:xfrm>
          <a:prstGeom prst="rect">
            <a:avLst/>
          </a:prstGeom>
        </p:spPr>
      </p:pic>
      <p:sp>
        <p:nvSpPr>
          <p:cNvPr id="12" name="Google Shape;164;p26">
            <a:extLst>
              <a:ext uri="{FF2B5EF4-FFF2-40B4-BE49-F238E27FC236}">
                <a16:creationId xmlns:a16="http://schemas.microsoft.com/office/drawing/2014/main" id="{4DEEA20A-71A8-4014-8ADC-F260B164AC72}"/>
              </a:ext>
            </a:extLst>
          </p:cNvPr>
          <p:cNvSpPr txBox="1">
            <a:spLocks/>
          </p:cNvSpPr>
          <p:nvPr/>
        </p:nvSpPr>
        <p:spPr>
          <a:xfrm>
            <a:off x="2875318" y="1521639"/>
            <a:ext cx="4699601" cy="873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52525"/>
              </a:buClr>
              <a:buSzPts val="4600"/>
              <a:buFont typeface="Montserrat ExtraBold"/>
              <a:buNone/>
              <a:defRPr sz="4600" b="0" i="0" u="none" strike="noStrike" cap="none">
                <a:solidFill>
                  <a:srgbClr val="252525"/>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9pPr>
          </a:lstStyle>
          <a:p>
            <a:pPr algn="ctr">
              <a:buClr>
                <a:srgbClr val="000000"/>
              </a:buClr>
              <a:buSzPts val="1100"/>
              <a:buFont typeface="Arial"/>
              <a:buNone/>
            </a:pPr>
            <a:r>
              <a:rPr lang="it-IT" sz="1600" dirty="0"/>
              <a:t>Corso di Software Engineering</a:t>
            </a:r>
          </a:p>
          <a:p>
            <a:pPr algn="ctr">
              <a:buClr>
                <a:srgbClr val="000000"/>
              </a:buClr>
              <a:buSzPts val="1100"/>
              <a:buFont typeface="Arial"/>
              <a:buNone/>
            </a:pPr>
            <a:r>
              <a:rPr lang="it-IT" sz="1600" dirty="0"/>
              <a:t>a.a. 2020/2021</a:t>
            </a:r>
          </a:p>
          <a:p>
            <a:pPr algn="ctr">
              <a:buClr>
                <a:srgbClr val="000000"/>
              </a:buClr>
              <a:buSzPts val="1100"/>
              <a:buFont typeface="Arial"/>
              <a:buNone/>
            </a:pPr>
            <a:r>
              <a:rPr lang="it-IT" sz="1600" dirty="0"/>
              <a:t>Ingegneria Informatica Magistrale I anno</a:t>
            </a:r>
          </a:p>
        </p:txBody>
      </p:sp>
      <p:sp>
        <p:nvSpPr>
          <p:cNvPr id="13" name="Google Shape;164;p26">
            <a:extLst>
              <a:ext uri="{FF2B5EF4-FFF2-40B4-BE49-F238E27FC236}">
                <a16:creationId xmlns:a16="http://schemas.microsoft.com/office/drawing/2014/main" id="{76322A4A-2281-4AAD-B004-DD4754C047D0}"/>
              </a:ext>
            </a:extLst>
          </p:cNvPr>
          <p:cNvSpPr txBox="1">
            <a:spLocks/>
          </p:cNvSpPr>
          <p:nvPr/>
        </p:nvSpPr>
        <p:spPr>
          <a:xfrm>
            <a:off x="2875318" y="3310125"/>
            <a:ext cx="4699601" cy="15309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52525"/>
              </a:buClr>
              <a:buSzPts val="4600"/>
              <a:buFont typeface="Montserrat ExtraBold"/>
              <a:buNone/>
              <a:defRPr sz="4600" b="0" i="0" u="none" strike="noStrike" cap="none">
                <a:solidFill>
                  <a:srgbClr val="252525"/>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9pPr>
          </a:lstStyle>
          <a:p>
            <a:pPr algn="ctr">
              <a:buClr>
                <a:srgbClr val="000000"/>
              </a:buClr>
              <a:buSzPts val="1100"/>
              <a:buFont typeface="Arial"/>
              <a:buNone/>
            </a:pPr>
            <a:r>
              <a:rPr lang="it-IT" sz="2000" u="sng" dirty="0"/>
              <a:t>Team 7</a:t>
            </a:r>
            <a:r>
              <a:rPr lang="it-IT" sz="2000" dirty="0"/>
              <a:t> :</a:t>
            </a:r>
          </a:p>
          <a:p>
            <a:pPr algn="ctr">
              <a:buClr>
                <a:srgbClr val="000000"/>
              </a:buClr>
              <a:buSzPts val="1100"/>
              <a:buFont typeface="Arial"/>
              <a:buNone/>
            </a:pPr>
            <a:endParaRPr lang="it-IT" sz="1600" u="sng" dirty="0"/>
          </a:p>
          <a:p>
            <a:pPr algn="ctr">
              <a:buClr>
                <a:srgbClr val="000000"/>
              </a:buClr>
              <a:buSzPts val="1100"/>
              <a:buFont typeface="Arial"/>
              <a:buNone/>
            </a:pPr>
            <a:r>
              <a:rPr lang="it-IT" sz="1600" dirty="0"/>
              <a:t>Santella Alessandro </a:t>
            </a:r>
            <a:r>
              <a:rPr lang="it-IT" sz="1200" dirty="0"/>
              <a:t>(mat. 0622701526)</a:t>
            </a:r>
          </a:p>
          <a:p>
            <a:pPr algn="ctr">
              <a:buClr>
                <a:srgbClr val="000000"/>
              </a:buClr>
              <a:buSzPts val="1100"/>
              <a:buFont typeface="Arial"/>
              <a:buNone/>
            </a:pPr>
            <a:r>
              <a:rPr lang="it-IT" sz="1600" dirty="0">
                <a:solidFill>
                  <a:srgbClr val="0043C1"/>
                </a:solidFill>
              </a:rPr>
              <a:t>Tedesco Christian </a:t>
            </a:r>
            <a:r>
              <a:rPr lang="it-IT" sz="1200" dirty="0">
                <a:solidFill>
                  <a:srgbClr val="0043C1"/>
                </a:solidFill>
              </a:rPr>
              <a:t>(mat. 0622701528)</a:t>
            </a:r>
          </a:p>
          <a:p>
            <a:pPr algn="ctr">
              <a:buClr>
                <a:srgbClr val="000000"/>
              </a:buClr>
              <a:buSzPts val="1100"/>
            </a:pPr>
            <a:r>
              <a:rPr lang="it-IT" sz="1600" dirty="0"/>
              <a:t>Salsano Carmine </a:t>
            </a:r>
            <a:r>
              <a:rPr lang="it-IT" sz="1200" dirty="0"/>
              <a:t>(mat. 0622701527)</a:t>
            </a:r>
            <a:endParaRPr lang="it-IT" sz="1600" dirty="0"/>
          </a:p>
          <a:p>
            <a:pPr algn="ctr">
              <a:buClr>
                <a:srgbClr val="000000"/>
              </a:buClr>
              <a:buSzPts val="1100"/>
            </a:pPr>
            <a:r>
              <a:rPr lang="it-IT" sz="1600" dirty="0">
                <a:solidFill>
                  <a:srgbClr val="0043C1"/>
                </a:solidFill>
              </a:rPr>
              <a:t>Zuozo Arianna </a:t>
            </a:r>
            <a:r>
              <a:rPr lang="it-IT" sz="1200" dirty="0">
                <a:solidFill>
                  <a:srgbClr val="0043C1"/>
                </a:solidFill>
              </a:rPr>
              <a:t>(mat. 0622701482)</a:t>
            </a:r>
          </a:p>
          <a:p>
            <a:pPr algn="ctr">
              <a:buClr>
                <a:srgbClr val="000000"/>
              </a:buClr>
              <a:buSzPts val="1100"/>
              <a:buFont typeface="Arial"/>
              <a:buNone/>
            </a:pPr>
            <a:endParaRPr lang="it-IT" sz="1600" dirty="0">
              <a:solidFill>
                <a:srgbClr val="0043C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10" name="Google Shape;215;p32">
            <a:extLst>
              <a:ext uri="{FF2B5EF4-FFF2-40B4-BE49-F238E27FC236}">
                <a16:creationId xmlns:a16="http://schemas.microsoft.com/office/drawing/2014/main" id="{738ADC58-C025-45AB-8B0D-5A382BA09B6D}"/>
              </a:ext>
            </a:extLst>
          </p:cNvPr>
          <p:cNvSpPr txBox="1">
            <a:spLocks/>
          </p:cNvSpPr>
          <p:nvPr/>
        </p:nvSpPr>
        <p:spPr>
          <a:xfrm>
            <a:off x="560155" y="116368"/>
            <a:ext cx="3845891" cy="2170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02020"/>
              </a:buClr>
              <a:buSzPts val="24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9pPr>
          </a:lstStyle>
          <a:p>
            <a:pPr algn="l"/>
            <a:r>
              <a:rPr lang="en-US" sz="3200" dirty="0">
                <a:solidFill>
                  <a:srgbClr val="252525"/>
                </a:solidFill>
              </a:rPr>
              <a:t>Technologies involved in the development of the </a:t>
            </a:r>
            <a:r>
              <a:rPr lang="en-US" sz="3200" dirty="0">
                <a:solidFill>
                  <a:srgbClr val="90CCFA"/>
                </a:solidFill>
              </a:rPr>
              <a:t>testing</a:t>
            </a:r>
            <a:endParaRPr lang="en-US" sz="3200" dirty="0">
              <a:solidFill>
                <a:srgbClr val="252525"/>
              </a:solidFill>
            </a:endParaRPr>
          </a:p>
        </p:txBody>
      </p:sp>
      <p:sp>
        <p:nvSpPr>
          <p:cNvPr id="19" name="Google Shape;217;p32">
            <a:extLst>
              <a:ext uri="{FF2B5EF4-FFF2-40B4-BE49-F238E27FC236}">
                <a16:creationId xmlns:a16="http://schemas.microsoft.com/office/drawing/2014/main" id="{925161B3-D180-487F-A02D-55DA2FCB0ABD}"/>
              </a:ext>
            </a:extLst>
          </p:cNvPr>
          <p:cNvSpPr txBox="1">
            <a:spLocks/>
          </p:cNvSpPr>
          <p:nvPr/>
        </p:nvSpPr>
        <p:spPr>
          <a:xfrm>
            <a:off x="838511" y="3315875"/>
            <a:ext cx="5286063" cy="13473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rgbClr val="7C7C7C"/>
                </a:solidFill>
                <a:latin typeface="Spectral Light" panose="020B0604020202020204" charset="0"/>
              </a:rPr>
              <a:t>JUnit is the framework that we have used for the unit testing of the Java code. Each class of the software is associated to a testing class that contains a test method for each method of the original class. The framework makes possible the design of the testing methods and the execution of them automatically.</a:t>
            </a:r>
          </a:p>
        </p:txBody>
      </p:sp>
      <p:pic>
        <p:nvPicPr>
          <p:cNvPr id="21" name="Immagine 20">
            <a:extLst>
              <a:ext uri="{FF2B5EF4-FFF2-40B4-BE49-F238E27FC236}">
                <a16:creationId xmlns:a16="http://schemas.microsoft.com/office/drawing/2014/main" id="{91647E24-DE0D-4F2E-A350-842DED11A6CD}"/>
              </a:ext>
            </a:extLst>
          </p:cNvPr>
          <p:cNvPicPr>
            <a:picLocks noChangeAspect="1"/>
          </p:cNvPicPr>
          <p:nvPr/>
        </p:nvPicPr>
        <p:blipFill>
          <a:blip r:embed="rId3"/>
          <a:srcRect/>
          <a:stretch/>
        </p:blipFill>
        <p:spPr>
          <a:xfrm>
            <a:off x="838512" y="2782250"/>
            <a:ext cx="533625" cy="533625"/>
          </a:xfrm>
          <a:prstGeom prst="rect">
            <a:avLst/>
          </a:prstGeom>
        </p:spPr>
      </p:pic>
      <p:sp>
        <p:nvSpPr>
          <p:cNvPr id="24" name="Google Shape;219;p32">
            <a:extLst>
              <a:ext uri="{FF2B5EF4-FFF2-40B4-BE49-F238E27FC236}">
                <a16:creationId xmlns:a16="http://schemas.microsoft.com/office/drawing/2014/main" id="{5631B3A4-86B3-43B6-ADBD-850C1258E137}"/>
              </a:ext>
            </a:extLst>
          </p:cNvPr>
          <p:cNvSpPr txBox="1">
            <a:spLocks/>
          </p:cNvSpPr>
          <p:nvPr/>
        </p:nvSpPr>
        <p:spPr>
          <a:xfrm>
            <a:off x="1372137" y="2222075"/>
            <a:ext cx="892548" cy="1093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700" b="1" dirty="0">
                <a:solidFill>
                  <a:srgbClr val="252525"/>
                </a:solidFill>
                <a:latin typeface="Montserrat" panose="020B0604020202020204" charset="0"/>
              </a:rPr>
              <a:t>JUNIT</a:t>
            </a:r>
          </a:p>
        </p:txBody>
      </p:sp>
    </p:spTree>
    <p:extLst>
      <p:ext uri="{BB962C8B-B14F-4D97-AF65-F5344CB8AC3E}">
        <p14:creationId xmlns:p14="http://schemas.microsoft.com/office/powerpoint/2010/main" val="2773235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p39"/>
          <p:cNvSpPr txBox="1">
            <a:spLocks noGrp="1"/>
          </p:cNvSpPr>
          <p:nvPr>
            <p:ph type="title"/>
          </p:nvPr>
        </p:nvSpPr>
        <p:spPr>
          <a:xfrm>
            <a:off x="496300" y="434272"/>
            <a:ext cx="5016000" cy="1571624"/>
          </a:xfrm>
          <a:prstGeom prst="rect">
            <a:avLst/>
          </a:prstGeom>
        </p:spPr>
        <p:txBody>
          <a:bodyPr spcFirstLastPara="1" wrap="square" lIns="91425" tIns="91425" rIns="91425" bIns="91425" anchor="b" anchorCtr="0">
            <a:noAutofit/>
          </a:bodyPr>
          <a:lstStyle/>
          <a:p>
            <a:r>
              <a:rPr lang="es" dirty="0"/>
              <a:t>An </a:t>
            </a:r>
            <a:r>
              <a:rPr lang="es" dirty="0">
                <a:solidFill>
                  <a:srgbClr val="90CCFA"/>
                </a:solidFill>
              </a:rPr>
              <a:t>example</a:t>
            </a:r>
            <a:r>
              <a:rPr lang="es" dirty="0"/>
              <a:t> of the use of JUnit</a:t>
            </a:r>
            <a:br>
              <a:rPr lang="it-IT" sz="3600" dirty="0"/>
            </a:br>
            <a:endParaRPr dirty="0">
              <a:solidFill>
                <a:srgbClr val="90CCFA"/>
              </a:solidFill>
            </a:endParaRPr>
          </a:p>
        </p:txBody>
      </p:sp>
      <p:sp>
        <p:nvSpPr>
          <p:cNvPr id="7" name="Google Shape;217;p32">
            <a:extLst>
              <a:ext uri="{FF2B5EF4-FFF2-40B4-BE49-F238E27FC236}">
                <a16:creationId xmlns:a16="http://schemas.microsoft.com/office/drawing/2014/main" id="{6BD08410-CFAD-4677-B5F9-E46F9AF9771D}"/>
              </a:ext>
            </a:extLst>
          </p:cNvPr>
          <p:cNvSpPr txBox="1">
            <a:spLocks/>
          </p:cNvSpPr>
          <p:nvPr/>
        </p:nvSpPr>
        <p:spPr>
          <a:xfrm>
            <a:off x="496300" y="1664052"/>
            <a:ext cx="5390150" cy="18153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dirty="0">
                <a:solidFill>
                  <a:srgbClr val="7C7C7C"/>
                </a:solidFill>
                <a:latin typeface="Spectral Light" panose="020B0604020202020204" charset="0"/>
              </a:rPr>
              <a:t>The test methods must verify the truthness of many different conditions, using the assertions. The testing used for our software has each method containing conditions that lead to errors and others that lead to a successful result. In this way, we check how the system behaves, so what’s the output given, with common wrong and correct inputs. Here is an example of testing for the method used to create a new user in the system, with different inputs that lead to failure or success.</a:t>
            </a:r>
            <a:endParaRPr lang="en-US" dirty="0">
              <a:solidFill>
                <a:srgbClr val="7C7C7C"/>
              </a:solidFill>
              <a:latin typeface="Spectral Light" panose="020B0604020202020204" charset="0"/>
            </a:endParaRPr>
          </a:p>
        </p:txBody>
      </p:sp>
      <p:pic>
        <p:nvPicPr>
          <p:cNvPr id="8" name="Immagine 7" descr="Immagine che contiene testo&#10;&#10;Descrizione generata automaticamente">
            <a:extLst>
              <a:ext uri="{FF2B5EF4-FFF2-40B4-BE49-F238E27FC236}">
                <a16:creationId xmlns:a16="http://schemas.microsoft.com/office/drawing/2014/main" id="{E3DF2ED5-E500-49A1-848F-9793B1C99A94}"/>
              </a:ext>
            </a:extLst>
          </p:cNvPr>
          <p:cNvPicPr>
            <a:picLocks noChangeAspect="1"/>
          </p:cNvPicPr>
          <p:nvPr/>
        </p:nvPicPr>
        <p:blipFill>
          <a:blip r:embed="rId3"/>
          <a:stretch>
            <a:fillRect/>
          </a:stretch>
        </p:blipFill>
        <p:spPr>
          <a:xfrm>
            <a:off x="246993" y="1499695"/>
            <a:ext cx="8650014" cy="3100130"/>
          </a:xfrm>
          <a:prstGeom prst="rect">
            <a:avLst/>
          </a:prstGeom>
        </p:spPr>
      </p:pic>
    </p:spTree>
    <p:extLst>
      <p:ext uri="{BB962C8B-B14F-4D97-AF65-F5344CB8AC3E}">
        <p14:creationId xmlns:p14="http://schemas.microsoft.com/office/powerpoint/2010/main" val="304662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2" name="Google Shape;202;p30"/>
          <p:cNvSpPr txBox="1">
            <a:spLocks noGrp="1"/>
          </p:cNvSpPr>
          <p:nvPr>
            <p:ph type="title"/>
          </p:nvPr>
        </p:nvSpPr>
        <p:spPr>
          <a:xfrm>
            <a:off x="1477425" y="2095075"/>
            <a:ext cx="3942300" cy="15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s" dirty="0">
                <a:solidFill>
                  <a:srgbClr val="90CCFA"/>
                </a:solidFill>
              </a:rPr>
              <a:t>4.</a:t>
            </a:r>
            <a:r>
              <a:rPr lang="es" dirty="0"/>
              <a:t>Working software</a:t>
            </a:r>
            <a:endParaRPr dirty="0">
              <a:solidFill>
                <a:srgbClr val="373334"/>
              </a:solidFill>
            </a:endParaRPr>
          </a:p>
        </p:txBody>
      </p:sp>
      <p:sp>
        <p:nvSpPr>
          <p:cNvPr id="203" name="Google Shape;203;p30"/>
          <p:cNvSpPr txBox="1">
            <a:spLocks noGrp="1"/>
          </p:cNvSpPr>
          <p:nvPr>
            <p:ph type="subTitle" idx="1"/>
          </p:nvPr>
        </p:nvSpPr>
        <p:spPr>
          <a:xfrm>
            <a:off x="1477425" y="3825766"/>
            <a:ext cx="2770200" cy="9984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Explanation and demostration of some parts that compone the software, with videos and snaps.</a:t>
            </a:r>
            <a:endParaRPr dirty="0">
              <a:solidFill>
                <a:srgbClr val="666666"/>
              </a:solidFill>
              <a:latin typeface="Spectral Light"/>
              <a:ea typeface="Spectral Light"/>
              <a:cs typeface="Spectral Light"/>
              <a:sym typeface="Spectral Light"/>
            </a:endParaRPr>
          </a:p>
        </p:txBody>
      </p:sp>
      <p:pic>
        <p:nvPicPr>
          <p:cNvPr id="3" name="Immagine 2">
            <a:extLst>
              <a:ext uri="{FF2B5EF4-FFF2-40B4-BE49-F238E27FC236}">
                <a16:creationId xmlns:a16="http://schemas.microsoft.com/office/drawing/2014/main" id="{B31E6D3B-1DCD-426D-85DE-3F1713E027DB}"/>
              </a:ext>
            </a:extLst>
          </p:cNvPr>
          <p:cNvPicPr>
            <a:picLocks noChangeAspect="1"/>
          </p:cNvPicPr>
          <p:nvPr/>
        </p:nvPicPr>
        <p:blipFill>
          <a:blip r:embed="rId3"/>
          <a:srcRect/>
          <a:stretch/>
        </p:blipFill>
        <p:spPr>
          <a:xfrm>
            <a:off x="6174518" y="593048"/>
            <a:ext cx="2432829" cy="3957401"/>
          </a:xfrm>
          <a:prstGeom prst="rect">
            <a:avLst/>
          </a:prstGeom>
        </p:spPr>
      </p:pic>
    </p:spTree>
    <p:extLst>
      <p:ext uri="{BB962C8B-B14F-4D97-AF65-F5344CB8AC3E}">
        <p14:creationId xmlns:p14="http://schemas.microsoft.com/office/powerpoint/2010/main" val="3567409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p39"/>
          <p:cNvSpPr txBox="1">
            <a:spLocks noGrp="1"/>
          </p:cNvSpPr>
          <p:nvPr>
            <p:ph type="title"/>
          </p:nvPr>
        </p:nvSpPr>
        <p:spPr>
          <a:xfrm>
            <a:off x="94593" y="-514500"/>
            <a:ext cx="7498800" cy="102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Video – </a:t>
            </a:r>
            <a:r>
              <a:rPr lang="es" dirty="0">
                <a:solidFill>
                  <a:srgbClr val="90CCFA"/>
                </a:solidFill>
              </a:rPr>
              <a:t>User creation</a:t>
            </a:r>
            <a:endParaRPr dirty="0">
              <a:solidFill>
                <a:srgbClr val="90CCFA"/>
              </a:solidFill>
            </a:endParaRPr>
          </a:p>
        </p:txBody>
      </p:sp>
      <p:pic>
        <p:nvPicPr>
          <p:cNvPr id="7" name="creation planner">
            <a:hlinkClick r:id="" action="ppaction://media"/>
            <a:extLst>
              <a:ext uri="{FF2B5EF4-FFF2-40B4-BE49-F238E27FC236}">
                <a16:creationId xmlns:a16="http://schemas.microsoft.com/office/drawing/2014/main" id="{84434182-343E-48B4-B650-5F0729874E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8174"/>
          <a:stretch/>
        </p:blipFill>
        <p:spPr>
          <a:xfrm>
            <a:off x="205337" y="514500"/>
            <a:ext cx="8733325" cy="4510963"/>
          </a:xfrm>
          <a:prstGeom prst="rect">
            <a:avLst/>
          </a:prstGeom>
        </p:spPr>
      </p:pic>
    </p:spTree>
    <p:extLst>
      <p:ext uri="{BB962C8B-B14F-4D97-AF65-F5344CB8AC3E}">
        <p14:creationId xmlns:p14="http://schemas.microsoft.com/office/powerpoint/2010/main" val="413446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9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p39"/>
          <p:cNvSpPr txBox="1">
            <a:spLocks noGrp="1"/>
          </p:cNvSpPr>
          <p:nvPr>
            <p:ph type="title"/>
          </p:nvPr>
        </p:nvSpPr>
        <p:spPr>
          <a:xfrm>
            <a:off x="94593" y="-514500"/>
            <a:ext cx="7498800" cy="102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Video – </a:t>
            </a:r>
            <a:r>
              <a:rPr lang="es" dirty="0">
                <a:solidFill>
                  <a:srgbClr val="90CCFA"/>
                </a:solidFill>
              </a:rPr>
              <a:t>Maintenance activity creation</a:t>
            </a:r>
            <a:endParaRPr dirty="0">
              <a:solidFill>
                <a:srgbClr val="90CCFA"/>
              </a:solidFill>
            </a:endParaRPr>
          </a:p>
        </p:txBody>
      </p:sp>
      <p:pic>
        <p:nvPicPr>
          <p:cNvPr id="2" name="creation activity">
            <a:hlinkClick r:id="" action="ppaction://media"/>
            <a:extLst>
              <a:ext uri="{FF2B5EF4-FFF2-40B4-BE49-F238E27FC236}">
                <a16:creationId xmlns:a16="http://schemas.microsoft.com/office/drawing/2014/main" id="{63814C97-473A-4873-B2E0-8C3F230DC82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8174"/>
          <a:stretch/>
        </p:blipFill>
        <p:spPr>
          <a:xfrm>
            <a:off x="203283" y="514500"/>
            <a:ext cx="8567600" cy="4425362"/>
          </a:xfrm>
          <a:prstGeom prst="rect">
            <a:avLst/>
          </a:prstGeom>
        </p:spPr>
      </p:pic>
    </p:spTree>
    <p:extLst>
      <p:ext uri="{BB962C8B-B14F-4D97-AF65-F5344CB8AC3E}">
        <p14:creationId xmlns:p14="http://schemas.microsoft.com/office/powerpoint/2010/main" val="93974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p39"/>
          <p:cNvSpPr txBox="1">
            <a:spLocks noGrp="1"/>
          </p:cNvSpPr>
          <p:nvPr>
            <p:ph type="title"/>
          </p:nvPr>
        </p:nvSpPr>
        <p:spPr>
          <a:xfrm>
            <a:off x="94593" y="-514500"/>
            <a:ext cx="7498800" cy="1029000"/>
          </a:xfrm>
          <a:prstGeom prst="rect">
            <a:avLst/>
          </a:prstGeom>
        </p:spPr>
        <p:txBody>
          <a:bodyPr spcFirstLastPara="1" wrap="square" lIns="91425" tIns="91425" rIns="91425" bIns="91425" anchor="b" anchorCtr="0">
            <a:noAutofit/>
          </a:bodyPr>
          <a:lstStyle/>
          <a:p>
            <a:pPr lvl="0"/>
            <a:r>
              <a:rPr lang="es" dirty="0"/>
              <a:t>Video – </a:t>
            </a:r>
            <a:r>
              <a:rPr lang="es" dirty="0">
                <a:solidFill>
                  <a:srgbClr val="90CCFA"/>
                </a:solidFill>
              </a:rPr>
              <a:t>Maintenance activity assignemnt</a:t>
            </a:r>
            <a:endParaRPr dirty="0">
              <a:solidFill>
                <a:srgbClr val="90CCFA"/>
              </a:solidFill>
            </a:endParaRPr>
          </a:p>
        </p:txBody>
      </p:sp>
      <p:pic>
        <p:nvPicPr>
          <p:cNvPr id="2" name="assign_activity">
            <a:hlinkClick r:id="" action="ppaction://media"/>
            <a:extLst>
              <a:ext uri="{FF2B5EF4-FFF2-40B4-BE49-F238E27FC236}">
                <a16:creationId xmlns:a16="http://schemas.microsoft.com/office/drawing/2014/main" id="{15130BE6-B672-42FD-A54F-5CA2B39ACF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8378"/>
          <a:stretch/>
        </p:blipFill>
        <p:spPr>
          <a:xfrm>
            <a:off x="262758" y="514500"/>
            <a:ext cx="8618483" cy="4441738"/>
          </a:xfrm>
          <a:prstGeom prst="rect">
            <a:avLst/>
          </a:prstGeom>
        </p:spPr>
      </p:pic>
    </p:spTree>
    <p:extLst>
      <p:ext uri="{BB962C8B-B14F-4D97-AF65-F5344CB8AC3E}">
        <p14:creationId xmlns:p14="http://schemas.microsoft.com/office/powerpoint/2010/main" val="12393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p39"/>
          <p:cNvSpPr txBox="1">
            <a:spLocks noGrp="1"/>
          </p:cNvSpPr>
          <p:nvPr>
            <p:ph type="title"/>
          </p:nvPr>
        </p:nvSpPr>
        <p:spPr>
          <a:xfrm>
            <a:off x="94593" y="-514500"/>
            <a:ext cx="7498800" cy="102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Video – </a:t>
            </a:r>
            <a:r>
              <a:rPr lang="es" dirty="0">
                <a:solidFill>
                  <a:srgbClr val="90CCFA"/>
                </a:solidFill>
              </a:rPr>
              <a:t>EWO assignment</a:t>
            </a:r>
            <a:endParaRPr dirty="0">
              <a:solidFill>
                <a:srgbClr val="90CCFA"/>
              </a:solidFill>
            </a:endParaRPr>
          </a:p>
        </p:txBody>
      </p:sp>
      <p:pic>
        <p:nvPicPr>
          <p:cNvPr id="2" name="assign_ewo">
            <a:hlinkClick r:id="" action="ppaction://media"/>
            <a:extLst>
              <a:ext uri="{FF2B5EF4-FFF2-40B4-BE49-F238E27FC236}">
                <a16:creationId xmlns:a16="http://schemas.microsoft.com/office/drawing/2014/main" id="{2DBD8854-5EFA-44F2-9F3C-6FECB5F0496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0003" b="5798"/>
          <a:stretch/>
        </p:blipFill>
        <p:spPr>
          <a:xfrm>
            <a:off x="433270" y="725214"/>
            <a:ext cx="8277459" cy="3920359"/>
          </a:xfrm>
          <a:prstGeom prst="rect">
            <a:avLst/>
          </a:prstGeom>
        </p:spPr>
      </p:pic>
    </p:spTree>
    <p:extLst>
      <p:ext uri="{BB962C8B-B14F-4D97-AF65-F5344CB8AC3E}">
        <p14:creationId xmlns:p14="http://schemas.microsoft.com/office/powerpoint/2010/main" val="144859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alpha val="0"/>
          </a:srgbClr>
        </a:solidFill>
        <a:effectLst/>
      </p:bgPr>
    </p:bg>
    <p:spTree>
      <p:nvGrpSpPr>
        <p:cNvPr id="1" name="Shape 642"/>
        <p:cNvGrpSpPr/>
        <p:nvPr/>
      </p:nvGrpSpPr>
      <p:grpSpPr>
        <a:xfrm>
          <a:off x="0" y="0"/>
          <a:ext cx="0" cy="0"/>
          <a:chOff x="0" y="0"/>
          <a:chExt cx="0" cy="0"/>
        </a:xfrm>
      </p:grpSpPr>
      <p:pic>
        <p:nvPicPr>
          <p:cNvPr id="643" name="Google Shape;643;p55"/>
          <p:cNvPicPr preferRelativeResize="0"/>
          <p:nvPr/>
        </p:nvPicPr>
        <p:blipFill rotWithShape="1">
          <a:blip r:embed="rId3">
            <a:alphaModFix/>
          </a:blip>
          <a:srcRect l="12766" t="15681" r="3516" b="17473"/>
          <a:stretch/>
        </p:blipFill>
        <p:spPr>
          <a:xfrm>
            <a:off x="1167450" y="534324"/>
            <a:ext cx="7655547" cy="4074852"/>
          </a:xfrm>
          <a:prstGeom prst="rect">
            <a:avLst/>
          </a:prstGeom>
          <a:noFill/>
          <a:ln>
            <a:noFill/>
          </a:ln>
        </p:spPr>
      </p:pic>
      <p:sp>
        <p:nvSpPr>
          <p:cNvPr id="645" name="Google Shape;645;p55"/>
          <p:cNvSpPr/>
          <p:nvPr/>
        </p:nvSpPr>
        <p:spPr>
          <a:xfrm rot="-5400000">
            <a:off x="-1173125" y="2799675"/>
            <a:ext cx="46152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5"/>
          <p:cNvSpPr txBox="1">
            <a:spLocks noGrp="1"/>
          </p:cNvSpPr>
          <p:nvPr>
            <p:ph type="ctrTitle"/>
          </p:nvPr>
        </p:nvSpPr>
        <p:spPr>
          <a:xfrm>
            <a:off x="2176203" y="1993350"/>
            <a:ext cx="5638040" cy="11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s" sz="6400" dirty="0"/>
              <a:t>Thank you</a:t>
            </a:r>
            <a:br>
              <a:rPr lang="es" sz="6400" dirty="0"/>
            </a:br>
            <a:r>
              <a:rPr lang="es" sz="6400" dirty="0"/>
              <a:t>for the attention</a:t>
            </a:r>
            <a:r>
              <a:rPr lang="es" sz="6400" dirty="0">
                <a:solidFill>
                  <a:srgbClr val="0043C1"/>
                </a:solidFill>
              </a:rPr>
              <a:t>!</a:t>
            </a:r>
            <a:endParaRPr sz="6400" dirty="0">
              <a:solidFill>
                <a:srgbClr val="0043C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
        <p:cNvGrpSpPr/>
        <p:nvPr/>
      </p:nvGrpSpPr>
      <p:grpSpPr>
        <a:xfrm>
          <a:off x="0" y="0"/>
          <a:ext cx="0" cy="0"/>
          <a:chOff x="0" y="0"/>
          <a:chExt cx="0" cy="0"/>
        </a:xfrm>
      </p:grpSpPr>
      <p:sp>
        <p:nvSpPr>
          <p:cNvPr id="188" name="Google Shape;188;p29"/>
          <p:cNvSpPr txBox="1">
            <a:spLocks noGrp="1"/>
          </p:cNvSpPr>
          <p:nvPr>
            <p:ph type="subTitle" idx="1"/>
          </p:nvPr>
        </p:nvSpPr>
        <p:spPr>
          <a:xfrm>
            <a:off x="1477900" y="1442400"/>
            <a:ext cx="1542300" cy="1129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400" dirty="0">
                <a:solidFill>
                  <a:srgbClr val="90CCFA"/>
                </a:solidFill>
              </a:rPr>
              <a:t>Back-end development</a:t>
            </a:r>
            <a:endParaRPr dirty="0"/>
          </a:p>
        </p:txBody>
      </p:sp>
      <p:sp>
        <p:nvSpPr>
          <p:cNvPr id="189" name="Google Shape;189;p29"/>
          <p:cNvSpPr txBox="1">
            <a:spLocks noGrp="1"/>
          </p:cNvSpPr>
          <p:nvPr>
            <p:ph type="subTitle" idx="2"/>
          </p:nvPr>
        </p:nvSpPr>
        <p:spPr>
          <a:xfrm>
            <a:off x="3217775" y="646250"/>
            <a:ext cx="1542300" cy="112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IT" sz="1400" dirty="0">
                <a:solidFill>
                  <a:srgbClr val="252525"/>
                </a:solidFill>
              </a:rPr>
              <a:t>Front-end development</a:t>
            </a:r>
            <a:endParaRPr dirty="0"/>
          </a:p>
        </p:txBody>
      </p:sp>
      <p:sp>
        <p:nvSpPr>
          <p:cNvPr id="190" name="Google Shape;190;p29"/>
          <p:cNvSpPr txBox="1">
            <a:spLocks noGrp="1"/>
          </p:cNvSpPr>
          <p:nvPr>
            <p:ph type="title"/>
          </p:nvPr>
        </p:nvSpPr>
        <p:spPr>
          <a:xfrm>
            <a:off x="5767571" y="2571900"/>
            <a:ext cx="3160800" cy="1585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5200" dirty="0">
                <a:solidFill>
                  <a:srgbClr val="252525"/>
                </a:solidFill>
              </a:rPr>
              <a:t>Inde</a:t>
            </a:r>
            <a:r>
              <a:rPr lang="es" dirty="0">
                <a:solidFill>
                  <a:srgbClr val="90CCFA"/>
                </a:solidFill>
              </a:rPr>
              <a:t>x</a:t>
            </a:r>
            <a:endParaRPr sz="5200" dirty="0">
              <a:solidFill>
                <a:srgbClr val="90CCFA"/>
              </a:solidFill>
            </a:endParaRPr>
          </a:p>
        </p:txBody>
      </p:sp>
      <p:sp>
        <p:nvSpPr>
          <p:cNvPr id="191" name="Google Shape;191;p29"/>
          <p:cNvSpPr txBox="1">
            <a:spLocks noGrp="1"/>
          </p:cNvSpPr>
          <p:nvPr>
            <p:ph type="subTitle" idx="3"/>
          </p:nvPr>
        </p:nvSpPr>
        <p:spPr>
          <a:xfrm>
            <a:off x="1240675" y="2571900"/>
            <a:ext cx="1542300" cy="112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400" dirty="0">
                <a:solidFill>
                  <a:srgbClr val="252525"/>
                </a:solidFill>
              </a:rPr>
              <a:t>Testing</a:t>
            </a:r>
            <a:endParaRPr dirty="0"/>
          </a:p>
        </p:txBody>
      </p:sp>
      <p:sp>
        <p:nvSpPr>
          <p:cNvPr id="192" name="Google Shape;192;p29"/>
          <p:cNvSpPr txBox="1">
            <a:spLocks noGrp="1"/>
          </p:cNvSpPr>
          <p:nvPr>
            <p:ph type="subTitle" idx="4"/>
          </p:nvPr>
        </p:nvSpPr>
        <p:spPr>
          <a:xfrm>
            <a:off x="3468175" y="3341400"/>
            <a:ext cx="1542300" cy="1129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400" dirty="0">
                <a:solidFill>
                  <a:schemeClr val="lt1"/>
                </a:solidFill>
              </a:rPr>
              <a:t>Working software</a:t>
            </a:r>
            <a:endParaRPr dirty="0"/>
          </a:p>
        </p:txBody>
      </p:sp>
      <p:sp>
        <p:nvSpPr>
          <p:cNvPr id="193" name="Google Shape;193;p29"/>
          <p:cNvSpPr txBox="1">
            <a:spLocks noGrp="1"/>
          </p:cNvSpPr>
          <p:nvPr>
            <p:ph type="title" idx="5"/>
          </p:nvPr>
        </p:nvSpPr>
        <p:spPr>
          <a:xfrm rot="-5400000">
            <a:off x="1696225" y="823975"/>
            <a:ext cx="1791000" cy="122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solidFill>
                  <a:srgbClr val="90CCFA"/>
                </a:solidFill>
              </a:rPr>
              <a:t>01</a:t>
            </a:r>
            <a:endParaRPr dirty="0">
              <a:solidFill>
                <a:srgbClr val="90CCFA"/>
              </a:solidFill>
            </a:endParaRPr>
          </a:p>
        </p:txBody>
      </p:sp>
      <p:sp>
        <p:nvSpPr>
          <p:cNvPr id="194" name="Google Shape;194;p29"/>
          <p:cNvSpPr txBox="1">
            <a:spLocks noGrp="1"/>
          </p:cNvSpPr>
          <p:nvPr>
            <p:ph type="title" idx="6"/>
          </p:nvPr>
        </p:nvSpPr>
        <p:spPr>
          <a:xfrm rot="-5400000">
            <a:off x="2622124" y="894450"/>
            <a:ext cx="1982400" cy="12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252525"/>
                </a:solidFill>
              </a:rPr>
              <a:t>02</a:t>
            </a:r>
            <a:endParaRPr dirty="0">
              <a:solidFill>
                <a:srgbClr val="252525"/>
              </a:solidFill>
            </a:endParaRPr>
          </a:p>
        </p:txBody>
      </p:sp>
      <p:sp>
        <p:nvSpPr>
          <p:cNvPr id="195" name="Google Shape;195;p29"/>
          <p:cNvSpPr txBox="1">
            <a:spLocks noGrp="1"/>
          </p:cNvSpPr>
          <p:nvPr>
            <p:ph type="title" idx="7"/>
          </p:nvPr>
        </p:nvSpPr>
        <p:spPr>
          <a:xfrm rot="-5400000">
            <a:off x="3645874" y="2230400"/>
            <a:ext cx="1982400" cy="12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04</a:t>
            </a:r>
            <a:endParaRPr dirty="0"/>
          </a:p>
        </p:txBody>
      </p:sp>
      <p:sp>
        <p:nvSpPr>
          <p:cNvPr id="196" name="Google Shape;196;p29"/>
          <p:cNvSpPr txBox="1">
            <a:spLocks noGrp="1"/>
          </p:cNvSpPr>
          <p:nvPr>
            <p:ph type="title" idx="8"/>
          </p:nvPr>
        </p:nvSpPr>
        <p:spPr>
          <a:xfrm rot="-5400000">
            <a:off x="593524" y="2942543"/>
            <a:ext cx="1982400" cy="12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252525"/>
                </a:solidFill>
              </a:rPr>
              <a:t>03</a:t>
            </a:r>
            <a:endParaRPr dirty="0">
              <a:solidFill>
                <a:srgbClr val="25252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0"/>
        <p:cNvGrpSpPr/>
        <p:nvPr/>
      </p:nvGrpSpPr>
      <p:grpSpPr>
        <a:xfrm>
          <a:off x="0" y="0"/>
          <a:ext cx="0" cy="0"/>
          <a:chOff x="0" y="0"/>
          <a:chExt cx="0" cy="0"/>
        </a:xfrm>
      </p:grpSpPr>
      <p:pic>
        <p:nvPicPr>
          <p:cNvPr id="201" name="Google Shape;201;p30"/>
          <p:cNvPicPr preferRelativeResize="0"/>
          <p:nvPr/>
        </p:nvPicPr>
        <p:blipFill>
          <a:blip r:embed="rId3"/>
          <a:srcRect/>
          <a:stretch/>
        </p:blipFill>
        <p:spPr>
          <a:xfrm>
            <a:off x="6185496" y="536849"/>
            <a:ext cx="2432828" cy="4069801"/>
          </a:xfrm>
          <a:prstGeom prst="rect">
            <a:avLst/>
          </a:prstGeom>
          <a:noFill/>
          <a:ln>
            <a:noFill/>
          </a:ln>
        </p:spPr>
      </p:pic>
      <p:sp>
        <p:nvSpPr>
          <p:cNvPr id="202" name="Google Shape;202;p30"/>
          <p:cNvSpPr txBox="1">
            <a:spLocks noGrp="1"/>
          </p:cNvSpPr>
          <p:nvPr>
            <p:ph type="title"/>
          </p:nvPr>
        </p:nvSpPr>
        <p:spPr>
          <a:xfrm>
            <a:off x="1477425" y="2095075"/>
            <a:ext cx="3942300" cy="15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s" dirty="0">
                <a:solidFill>
                  <a:srgbClr val="90CCFA"/>
                </a:solidFill>
              </a:rPr>
              <a:t>1.</a:t>
            </a:r>
            <a:r>
              <a:rPr lang="es" dirty="0">
                <a:solidFill>
                  <a:srgbClr val="373334"/>
                </a:solidFill>
              </a:rPr>
              <a:t> Back-end</a:t>
            </a:r>
            <a:br>
              <a:rPr lang="es" dirty="0">
                <a:solidFill>
                  <a:srgbClr val="373334"/>
                </a:solidFill>
              </a:rPr>
            </a:br>
            <a:r>
              <a:rPr lang="es" dirty="0">
                <a:solidFill>
                  <a:srgbClr val="373334"/>
                </a:solidFill>
              </a:rPr>
              <a:t>development</a:t>
            </a:r>
            <a:endParaRPr dirty="0">
              <a:solidFill>
                <a:srgbClr val="373334"/>
              </a:solidFill>
            </a:endParaRPr>
          </a:p>
        </p:txBody>
      </p:sp>
      <p:sp>
        <p:nvSpPr>
          <p:cNvPr id="203" name="Google Shape;203;p30"/>
          <p:cNvSpPr txBox="1">
            <a:spLocks noGrp="1"/>
          </p:cNvSpPr>
          <p:nvPr>
            <p:ph type="subTitle" idx="1"/>
          </p:nvPr>
        </p:nvSpPr>
        <p:spPr>
          <a:xfrm>
            <a:off x="1477425" y="3825766"/>
            <a:ext cx="2770200" cy="9984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Building the database, the code that lets it communicate with the front-end and the methods to elaborate the data</a:t>
            </a:r>
            <a:endParaRPr dirty="0">
              <a:solidFill>
                <a:srgbClr val="666666"/>
              </a:solidFill>
              <a:latin typeface="Spectral Light"/>
              <a:ea typeface="Spectral Light"/>
              <a:cs typeface="Spectral Light"/>
              <a:sym typeface="Spectral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a:spLocks noGrp="1"/>
          </p:cNvSpPr>
          <p:nvPr>
            <p:ph type="title"/>
          </p:nvPr>
        </p:nvSpPr>
        <p:spPr>
          <a:xfrm>
            <a:off x="726099" y="115775"/>
            <a:ext cx="3845891" cy="2170800"/>
          </a:xfrm>
          <a:prstGeom prst="rect">
            <a:avLst/>
          </a:prstGeom>
        </p:spPr>
        <p:txBody>
          <a:bodyPr spcFirstLastPara="1" wrap="square" lIns="91425" tIns="91425" rIns="91425" bIns="91425" anchor="b" anchorCtr="0">
            <a:noAutofit/>
          </a:bodyPr>
          <a:lstStyle/>
          <a:p>
            <a:r>
              <a:rPr lang="en-US" sz="3200" dirty="0">
                <a:solidFill>
                  <a:srgbClr val="252525"/>
                </a:solidFill>
              </a:rPr>
              <a:t>Technologies involved in the development of the </a:t>
            </a:r>
            <a:r>
              <a:rPr lang="en-US" sz="3200" dirty="0">
                <a:solidFill>
                  <a:srgbClr val="90CCFA"/>
                </a:solidFill>
              </a:rPr>
              <a:t>back-end</a:t>
            </a:r>
            <a:endParaRPr sz="3200" dirty="0">
              <a:solidFill>
                <a:srgbClr val="252525"/>
              </a:solidFill>
            </a:endParaRPr>
          </a:p>
        </p:txBody>
      </p:sp>
      <p:sp>
        <p:nvSpPr>
          <p:cNvPr id="217" name="Google Shape;217;p32"/>
          <p:cNvSpPr txBox="1">
            <a:spLocks noGrp="1"/>
          </p:cNvSpPr>
          <p:nvPr>
            <p:ph type="subTitle" idx="2"/>
          </p:nvPr>
        </p:nvSpPr>
        <p:spPr>
          <a:xfrm>
            <a:off x="1105325" y="3315875"/>
            <a:ext cx="1679916" cy="1347342"/>
          </a:xfrm>
          <a:prstGeom prst="rect">
            <a:avLst/>
          </a:prstGeom>
        </p:spPr>
        <p:txBody>
          <a:bodyPr spcFirstLastPara="1" wrap="square" lIns="91425" tIns="91425" rIns="91425" bIns="91425" anchor="t" anchorCtr="0">
            <a:noAutofit/>
          </a:bodyPr>
          <a:lstStyle/>
          <a:p>
            <a:pPr marL="0" indent="0"/>
            <a:r>
              <a:rPr lang="en-US" sz="1100" dirty="0">
                <a:solidFill>
                  <a:srgbClr val="7C7C7C"/>
                </a:solidFill>
              </a:rPr>
              <a:t>Java has been utilized to create a connection with the database, manage and elaborate data received from the web pages and the tables of the DB.</a:t>
            </a:r>
          </a:p>
          <a:p>
            <a:pPr marL="0" lvl="0" indent="0" algn="l" rtl="0">
              <a:spcBef>
                <a:spcPts val="0"/>
              </a:spcBef>
              <a:spcAft>
                <a:spcPts val="0"/>
              </a:spcAft>
              <a:buNone/>
            </a:pPr>
            <a:endParaRPr sz="1100" dirty="0">
              <a:solidFill>
                <a:srgbClr val="7C7C7C"/>
              </a:solidFill>
            </a:endParaRPr>
          </a:p>
        </p:txBody>
      </p:sp>
      <p:sp>
        <p:nvSpPr>
          <p:cNvPr id="219" name="Google Shape;219;p32"/>
          <p:cNvSpPr txBox="1">
            <a:spLocks noGrp="1"/>
          </p:cNvSpPr>
          <p:nvPr>
            <p:ph type="subTitle" idx="1"/>
          </p:nvPr>
        </p:nvSpPr>
        <p:spPr>
          <a:xfrm>
            <a:off x="1692546" y="2218152"/>
            <a:ext cx="892548" cy="109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JAVA</a:t>
            </a:r>
            <a:endParaRPr dirty="0"/>
          </a:p>
        </p:txBody>
      </p:sp>
      <p:pic>
        <p:nvPicPr>
          <p:cNvPr id="3" name="Immagine 2">
            <a:extLst>
              <a:ext uri="{FF2B5EF4-FFF2-40B4-BE49-F238E27FC236}">
                <a16:creationId xmlns:a16="http://schemas.microsoft.com/office/drawing/2014/main" id="{006856E4-E47F-4981-9AFC-592648626BDD}"/>
              </a:ext>
            </a:extLst>
          </p:cNvPr>
          <p:cNvPicPr>
            <a:picLocks noChangeAspect="1"/>
          </p:cNvPicPr>
          <p:nvPr/>
        </p:nvPicPr>
        <p:blipFill>
          <a:blip r:embed="rId3"/>
          <a:stretch>
            <a:fillRect/>
          </a:stretch>
        </p:blipFill>
        <p:spPr>
          <a:xfrm>
            <a:off x="1123919" y="2605953"/>
            <a:ext cx="651149" cy="651149"/>
          </a:xfrm>
          <a:prstGeom prst="rect">
            <a:avLst/>
          </a:prstGeom>
        </p:spPr>
      </p:pic>
      <p:sp>
        <p:nvSpPr>
          <p:cNvPr id="15" name="Google Shape;229;p33">
            <a:extLst>
              <a:ext uri="{FF2B5EF4-FFF2-40B4-BE49-F238E27FC236}">
                <a16:creationId xmlns:a16="http://schemas.microsoft.com/office/drawing/2014/main" id="{E6FA35D8-093A-4496-9A81-95D7AB9E4B5F}"/>
              </a:ext>
            </a:extLst>
          </p:cNvPr>
          <p:cNvSpPr txBox="1">
            <a:spLocks/>
          </p:cNvSpPr>
          <p:nvPr/>
        </p:nvSpPr>
        <p:spPr>
          <a:xfrm>
            <a:off x="3455307" y="2862851"/>
            <a:ext cx="651150" cy="4423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None/>
              <a:defRPr sz="1700" b="1" i="0" u="none" strike="noStrike" cap="none">
                <a:solidFill>
                  <a:srgbClr val="252525"/>
                </a:solidFill>
                <a:latin typeface="Montserrat"/>
                <a:ea typeface="Montserrat"/>
                <a:cs typeface="Montserrat"/>
                <a:sym typeface="Montserrat"/>
              </a:defRPr>
            </a:lvl1pPr>
            <a:lvl2pPr marL="914400" marR="0" lvl="1"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2pPr>
            <a:lvl3pPr marL="1371600" marR="0" lvl="2"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3pPr>
            <a:lvl4pPr marL="1828800" marR="0" lvl="3"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4pPr>
            <a:lvl5pPr marL="2286000" marR="0" lvl="4"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5pPr>
            <a:lvl6pPr marL="2743200" marR="0" lvl="5"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6pPr>
            <a:lvl7pPr marL="3200400" marR="0" lvl="6"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7pPr>
            <a:lvl8pPr marL="3657600" marR="0" lvl="7"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8pPr>
            <a:lvl9pPr marL="4114800" marR="0" lvl="8"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9pPr>
          </a:lstStyle>
          <a:p>
            <a:pPr marL="0" indent="0" algn="r"/>
            <a:r>
              <a:rPr lang="it-IT" dirty="0"/>
              <a:t>JSP</a:t>
            </a:r>
          </a:p>
        </p:txBody>
      </p:sp>
      <p:pic>
        <p:nvPicPr>
          <p:cNvPr id="16" name="Immagine 15" descr="Immagine che contiene testo&#10;&#10;Descrizione generata automaticamente">
            <a:extLst>
              <a:ext uri="{FF2B5EF4-FFF2-40B4-BE49-F238E27FC236}">
                <a16:creationId xmlns:a16="http://schemas.microsoft.com/office/drawing/2014/main" id="{A53A297C-5DAC-478A-87CF-8989E1DD4C5F}"/>
              </a:ext>
            </a:extLst>
          </p:cNvPr>
          <p:cNvPicPr>
            <a:picLocks noChangeAspect="1"/>
          </p:cNvPicPr>
          <p:nvPr/>
        </p:nvPicPr>
        <p:blipFill>
          <a:blip r:embed="rId4"/>
          <a:stretch>
            <a:fillRect/>
          </a:stretch>
        </p:blipFill>
        <p:spPr>
          <a:xfrm>
            <a:off x="3061740" y="2761074"/>
            <a:ext cx="399822" cy="550878"/>
          </a:xfrm>
          <a:prstGeom prst="rect">
            <a:avLst/>
          </a:prstGeom>
        </p:spPr>
      </p:pic>
      <p:sp>
        <p:nvSpPr>
          <p:cNvPr id="17" name="Google Shape;217;p32">
            <a:extLst>
              <a:ext uri="{FF2B5EF4-FFF2-40B4-BE49-F238E27FC236}">
                <a16:creationId xmlns:a16="http://schemas.microsoft.com/office/drawing/2014/main" id="{A093B1B3-0D55-41A2-8DA7-58A021F8F6FF}"/>
              </a:ext>
            </a:extLst>
          </p:cNvPr>
          <p:cNvSpPr txBox="1">
            <a:spLocks/>
          </p:cNvSpPr>
          <p:nvPr/>
        </p:nvSpPr>
        <p:spPr>
          <a:xfrm>
            <a:off x="2968366" y="3315875"/>
            <a:ext cx="1679916" cy="13473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None/>
              <a:defRPr sz="1200" b="0" i="0" u="none" strike="noStrike" cap="none">
                <a:solidFill>
                  <a:srgbClr val="666666"/>
                </a:solidFill>
                <a:latin typeface="Spectral Light"/>
                <a:ea typeface="Spectral Light"/>
                <a:cs typeface="Spectral Light"/>
                <a:sym typeface="Spectral Light"/>
              </a:defRPr>
            </a:lvl1pPr>
            <a:lvl2pPr marL="914400" marR="0" lvl="1"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2pPr>
            <a:lvl3pPr marL="1371600" marR="0" lvl="2"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3pPr>
            <a:lvl4pPr marL="1828800" marR="0" lvl="3"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4pPr>
            <a:lvl5pPr marL="2286000" marR="0" lvl="4"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5pPr>
            <a:lvl6pPr marL="2743200" marR="0" lvl="5"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6pPr>
            <a:lvl7pPr marL="3200400" marR="0" lvl="6"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7pPr>
            <a:lvl8pPr marL="3657600" marR="0" lvl="7"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8pPr>
            <a:lvl9pPr marL="4114800" marR="0" lvl="8"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9pPr>
          </a:lstStyle>
          <a:p>
            <a:pPr marL="0" indent="0"/>
            <a:r>
              <a:rPr lang="en-US" sz="1100" dirty="0"/>
              <a:t>JSP is the technology situated between the web pages and Java, to make possible the sharing of data between the DB and the front-end.</a:t>
            </a:r>
          </a:p>
          <a:p>
            <a:pPr marL="0" indent="0"/>
            <a:endParaRPr lang="en-US" sz="1100" dirty="0"/>
          </a:p>
        </p:txBody>
      </p:sp>
      <p:pic>
        <p:nvPicPr>
          <p:cNvPr id="23" name="Immagine 22">
            <a:extLst>
              <a:ext uri="{FF2B5EF4-FFF2-40B4-BE49-F238E27FC236}">
                <a16:creationId xmlns:a16="http://schemas.microsoft.com/office/drawing/2014/main" id="{F71F72BA-1729-4ABE-9436-BF8385195FE3}"/>
              </a:ext>
            </a:extLst>
          </p:cNvPr>
          <p:cNvPicPr>
            <a:picLocks noChangeAspect="1"/>
          </p:cNvPicPr>
          <p:nvPr/>
        </p:nvPicPr>
        <p:blipFill>
          <a:blip r:embed="rId5"/>
          <a:stretch>
            <a:fillRect/>
          </a:stretch>
        </p:blipFill>
        <p:spPr>
          <a:xfrm>
            <a:off x="5069780" y="2749901"/>
            <a:ext cx="562051" cy="562051"/>
          </a:xfrm>
          <a:prstGeom prst="rect">
            <a:avLst/>
          </a:prstGeom>
        </p:spPr>
      </p:pic>
      <p:sp>
        <p:nvSpPr>
          <p:cNvPr id="24" name="Google Shape;229;p33">
            <a:extLst>
              <a:ext uri="{FF2B5EF4-FFF2-40B4-BE49-F238E27FC236}">
                <a16:creationId xmlns:a16="http://schemas.microsoft.com/office/drawing/2014/main" id="{57D9F83E-A46C-4AE2-AE6A-A92777FDA6D8}"/>
              </a:ext>
            </a:extLst>
          </p:cNvPr>
          <p:cNvSpPr txBox="1">
            <a:spLocks/>
          </p:cNvSpPr>
          <p:nvPr/>
        </p:nvSpPr>
        <p:spPr>
          <a:xfrm>
            <a:off x="5619432" y="2877493"/>
            <a:ext cx="1449586" cy="4423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None/>
              <a:defRPr sz="1700" b="1" i="0" u="none" strike="noStrike" cap="none">
                <a:solidFill>
                  <a:srgbClr val="252525"/>
                </a:solidFill>
                <a:latin typeface="Montserrat"/>
                <a:ea typeface="Montserrat"/>
                <a:cs typeface="Montserrat"/>
                <a:sym typeface="Montserrat"/>
              </a:defRPr>
            </a:lvl1pPr>
            <a:lvl2pPr marL="914400" marR="0" lvl="1"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2pPr>
            <a:lvl3pPr marL="1371600" marR="0" lvl="2"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3pPr>
            <a:lvl4pPr marL="1828800" marR="0" lvl="3"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4pPr>
            <a:lvl5pPr marL="2286000" marR="0" lvl="4"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5pPr>
            <a:lvl6pPr marL="2743200" marR="0" lvl="5"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6pPr>
            <a:lvl7pPr marL="3200400" marR="0" lvl="6"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7pPr>
            <a:lvl8pPr marL="3657600" marR="0" lvl="7"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8pPr>
            <a:lvl9pPr marL="4114800" marR="0" lvl="8"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9pPr>
          </a:lstStyle>
          <a:p>
            <a:pPr marL="0" indent="0" algn="r"/>
            <a:r>
              <a:rPr lang="it-IT" sz="1400" dirty="0"/>
              <a:t>POSTGRESQL</a:t>
            </a:r>
          </a:p>
        </p:txBody>
      </p:sp>
      <p:sp>
        <p:nvSpPr>
          <p:cNvPr id="25" name="Google Shape;217;p32">
            <a:extLst>
              <a:ext uri="{FF2B5EF4-FFF2-40B4-BE49-F238E27FC236}">
                <a16:creationId xmlns:a16="http://schemas.microsoft.com/office/drawing/2014/main" id="{F5310C03-295C-4732-8A9E-F492A239580A}"/>
              </a:ext>
            </a:extLst>
          </p:cNvPr>
          <p:cNvSpPr txBox="1">
            <a:spLocks/>
          </p:cNvSpPr>
          <p:nvPr/>
        </p:nvSpPr>
        <p:spPr>
          <a:xfrm>
            <a:off x="5064021" y="3311952"/>
            <a:ext cx="1679916" cy="13473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None/>
              <a:defRPr sz="1200" b="0" i="0" u="none" strike="noStrike" cap="none">
                <a:solidFill>
                  <a:srgbClr val="666666"/>
                </a:solidFill>
                <a:latin typeface="Spectral Light"/>
                <a:ea typeface="Spectral Light"/>
                <a:cs typeface="Spectral Light"/>
                <a:sym typeface="Spectral Light"/>
              </a:defRPr>
            </a:lvl1pPr>
            <a:lvl2pPr marL="914400" marR="0" lvl="1"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2pPr>
            <a:lvl3pPr marL="1371600" marR="0" lvl="2"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3pPr>
            <a:lvl4pPr marL="1828800" marR="0" lvl="3"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4pPr>
            <a:lvl5pPr marL="2286000" marR="0" lvl="4"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5pPr>
            <a:lvl6pPr marL="2743200" marR="0" lvl="5"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6pPr>
            <a:lvl7pPr marL="3200400" marR="0" lvl="6"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7pPr>
            <a:lvl8pPr marL="3657600" marR="0" lvl="7"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8pPr>
            <a:lvl9pPr marL="4114800" marR="0" lvl="8"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9pPr>
          </a:lstStyle>
          <a:p>
            <a:pPr marL="0" indent="0"/>
            <a:r>
              <a:rPr lang="en-US" sz="1100" dirty="0"/>
              <a:t>PostgreSQL is the DBMS used to create, host and manage the database directly. It also permits to write SQL queries with the environment’s tools.</a:t>
            </a:r>
          </a:p>
          <a:p>
            <a:pPr marL="0" indent="0"/>
            <a:endParaRPr lang="en-US" sz="1100" dirty="0"/>
          </a:p>
        </p:txBody>
      </p:sp>
      <p:pic>
        <p:nvPicPr>
          <p:cNvPr id="19" name="Immagine 18">
            <a:extLst>
              <a:ext uri="{FF2B5EF4-FFF2-40B4-BE49-F238E27FC236}">
                <a16:creationId xmlns:a16="http://schemas.microsoft.com/office/drawing/2014/main" id="{F50539B5-2CB4-4A47-9B9A-D91DF8BEAFC1}"/>
              </a:ext>
            </a:extLst>
          </p:cNvPr>
          <p:cNvPicPr>
            <a:picLocks noChangeAspect="1"/>
          </p:cNvPicPr>
          <p:nvPr/>
        </p:nvPicPr>
        <p:blipFill>
          <a:blip r:embed="rId6"/>
          <a:stretch>
            <a:fillRect/>
          </a:stretch>
        </p:blipFill>
        <p:spPr>
          <a:xfrm>
            <a:off x="7312070" y="2772896"/>
            <a:ext cx="726593" cy="484206"/>
          </a:xfrm>
          <a:prstGeom prst="rect">
            <a:avLst/>
          </a:prstGeom>
        </p:spPr>
      </p:pic>
      <p:sp>
        <p:nvSpPr>
          <p:cNvPr id="30" name="Google Shape;229;p33">
            <a:extLst>
              <a:ext uri="{FF2B5EF4-FFF2-40B4-BE49-F238E27FC236}">
                <a16:creationId xmlns:a16="http://schemas.microsoft.com/office/drawing/2014/main" id="{CA668A38-30A7-4882-AE2E-4F420316DEF5}"/>
              </a:ext>
            </a:extLst>
          </p:cNvPr>
          <p:cNvSpPr txBox="1">
            <a:spLocks/>
          </p:cNvSpPr>
          <p:nvPr/>
        </p:nvSpPr>
        <p:spPr>
          <a:xfrm>
            <a:off x="7699383" y="2990300"/>
            <a:ext cx="1449586" cy="4423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None/>
              <a:defRPr sz="1700" b="1" i="0" u="none" strike="noStrike" cap="none">
                <a:solidFill>
                  <a:srgbClr val="252525"/>
                </a:solidFill>
                <a:latin typeface="Montserrat"/>
                <a:ea typeface="Montserrat"/>
                <a:cs typeface="Montserrat"/>
                <a:sym typeface="Montserrat"/>
              </a:defRPr>
            </a:lvl1pPr>
            <a:lvl2pPr marL="914400" marR="0" lvl="1"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2pPr>
            <a:lvl3pPr marL="1371600" marR="0" lvl="2"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3pPr>
            <a:lvl4pPr marL="1828800" marR="0" lvl="3"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4pPr>
            <a:lvl5pPr marL="2286000" marR="0" lvl="4"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5pPr>
            <a:lvl6pPr marL="2743200" marR="0" lvl="5"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6pPr>
            <a:lvl7pPr marL="3200400" marR="0" lvl="6"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7pPr>
            <a:lvl8pPr marL="3657600" marR="0" lvl="7"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8pPr>
            <a:lvl9pPr marL="4114800" marR="0" lvl="8"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9pPr>
          </a:lstStyle>
          <a:p>
            <a:pPr marL="0" indent="0" algn="ctr"/>
            <a:r>
              <a:rPr lang="it-IT" sz="1400" dirty="0"/>
              <a:t>APACHE</a:t>
            </a:r>
          </a:p>
          <a:p>
            <a:pPr marL="0" indent="0" algn="ctr"/>
            <a:r>
              <a:rPr lang="it-IT" sz="1400" dirty="0"/>
              <a:t>TOMCAT</a:t>
            </a:r>
          </a:p>
        </p:txBody>
      </p:sp>
      <p:sp>
        <p:nvSpPr>
          <p:cNvPr id="31" name="Google Shape;217;p32">
            <a:extLst>
              <a:ext uri="{FF2B5EF4-FFF2-40B4-BE49-F238E27FC236}">
                <a16:creationId xmlns:a16="http://schemas.microsoft.com/office/drawing/2014/main" id="{20B47959-2D31-4EEF-BCB8-042F6087CE33}"/>
              </a:ext>
            </a:extLst>
          </p:cNvPr>
          <p:cNvSpPr txBox="1">
            <a:spLocks/>
          </p:cNvSpPr>
          <p:nvPr/>
        </p:nvSpPr>
        <p:spPr>
          <a:xfrm>
            <a:off x="7312070" y="3327696"/>
            <a:ext cx="1679916" cy="13473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None/>
              <a:defRPr sz="1200" b="0" i="0" u="none" strike="noStrike" cap="none">
                <a:solidFill>
                  <a:srgbClr val="666666"/>
                </a:solidFill>
                <a:latin typeface="Spectral Light"/>
                <a:ea typeface="Spectral Light"/>
                <a:cs typeface="Spectral Light"/>
                <a:sym typeface="Spectral Light"/>
              </a:defRPr>
            </a:lvl1pPr>
            <a:lvl2pPr marL="914400" marR="0" lvl="1"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2pPr>
            <a:lvl3pPr marL="1371600" marR="0" lvl="2"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3pPr>
            <a:lvl4pPr marL="1828800" marR="0" lvl="3"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4pPr>
            <a:lvl5pPr marL="2286000" marR="0" lvl="4"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5pPr>
            <a:lvl6pPr marL="2743200" marR="0" lvl="5"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6pPr>
            <a:lvl7pPr marL="3200400" marR="0" lvl="6"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7pPr>
            <a:lvl8pPr marL="3657600" marR="0" lvl="7"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8pPr>
            <a:lvl9pPr marL="4114800" marR="0" lvl="8" indent="-317500" algn="l"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9pPr>
          </a:lstStyle>
          <a:p>
            <a:pPr marL="0" indent="0"/>
            <a:r>
              <a:rPr lang="en-US" sz="1100" dirty="0"/>
              <a:t>Apache Tomcat is the server used to host the web application written in Java. It implements the JSP specifics and makes possible the management of the app in a very simple way.</a:t>
            </a:r>
          </a:p>
          <a:p>
            <a:pPr marL="0" indent="0"/>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0"/>
          <p:cNvSpPr txBox="1">
            <a:spLocks noGrp="1"/>
          </p:cNvSpPr>
          <p:nvPr>
            <p:ph type="title"/>
          </p:nvPr>
        </p:nvSpPr>
        <p:spPr>
          <a:xfrm>
            <a:off x="726100" y="-773300"/>
            <a:ext cx="3998400" cy="2170800"/>
          </a:xfrm>
          <a:prstGeom prst="rect">
            <a:avLst/>
          </a:prstGeom>
        </p:spPr>
        <p:txBody>
          <a:bodyPr spcFirstLastPara="1" wrap="square" lIns="91425" tIns="91425" rIns="91425" bIns="91425" anchor="b" anchorCtr="0">
            <a:noAutofit/>
          </a:bodyPr>
          <a:lstStyle/>
          <a:p>
            <a:pPr lvl="0"/>
            <a:r>
              <a:rPr lang="es" dirty="0">
                <a:solidFill>
                  <a:srgbClr val="252525"/>
                </a:solidFill>
              </a:rPr>
              <a:t>An </a:t>
            </a:r>
            <a:r>
              <a:rPr lang="es" dirty="0">
                <a:solidFill>
                  <a:srgbClr val="90CCFA"/>
                </a:solidFill>
              </a:rPr>
              <a:t>example </a:t>
            </a:r>
            <a:r>
              <a:rPr lang="es" dirty="0">
                <a:solidFill>
                  <a:srgbClr val="252525"/>
                </a:solidFill>
              </a:rPr>
              <a:t>of the use of Java and JSP</a:t>
            </a:r>
            <a:r>
              <a:rPr lang="es" dirty="0">
                <a:solidFill>
                  <a:srgbClr val="90CCFA"/>
                </a:solidFill>
              </a:rPr>
              <a:t> </a:t>
            </a:r>
            <a:endParaRPr sz="2400" dirty="0">
              <a:solidFill>
                <a:srgbClr val="252525"/>
              </a:solidFill>
            </a:endParaRPr>
          </a:p>
        </p:txBody>
      </p:sp>
      <p:sp>
        <p:nvSpPr>
          <p:cNvPr id="540" name="Google Shape;540;p50"/>
          <p:cNvSpPr/>
          <p:nvPr/>
        </p:nvSpPr>
        <p:spPr>
          <a:xfrm rot="-5400000">
            <a:off x="3241900" y="3035422"/>
            <a:ext cx="29652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Rettangolo 25">
            <a:extLst>
              <a:ext uri="{FF2B5EF4-FFF2-40B4-BE49-F238E27FC236}">
                <a16:creationId xmlns:a16="http://schemas.microsoft.com/office/drawing/2014/main" id="{0D84D82D-9AD8-41EF-A07B-CEACC07C4277}"/>
              </a:ext>
            </a:extLst>
          </p:cNvPr>
          <p:cNvSpPr/>
          <p:nvPr/>
        </p:nvSpPr>
        <p:spPr>
          <a:xfrm>
            <a:off x="8219090" y="1397500"/>
            <a:ext cx="346841" cy="3269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Rettangolo 43">
            <a:extLst>
              <a:ext uri="{FF2B5EF4-FFF2-40B4-BE49-F238E27FC236}">
                <a16:creationId xmlns:a16="http://schemas.microsoft.com/office/drawing/2014/main" id="{426E557D-C5C9-4985-B24A-728E53F35AB2}"/>
              </a:ext>
            </a:extLst>
          </p:cNvPr>
          <p:cNvSpPr/>
          <p:nvPr/>
        </p:nvSpPr>
        <p:spPr>
          <a:xfrm>
            <a:off x="5607269" y="1549900"/>
            <a:ext cx="346841" cy="3269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Rettangolo 44">
            <a:extLst>
              <a:ext uri="{FF2B5EF4-FFF2-40B4-BE49-F238E27FC236}">
                <a16:creationId xmlns:a16="http://schemas.microsoft.com/office/drawing/2014/main" id="{0F6B7A0C-5528-43A0-9D9C-44FD4334C52B}"/>
              </a:ext>
            </a:extLst>
          </p:cNvPr>
          <p:cNvSpPr/>
          <p:nvPr/>
        </p:nvSpPr>
        <p:spPr>
          <a:xfrm>
            <a:off x="2995448" y="1447076"/>
            <a:ext cx="346841" cy="3269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Google Shape;217;p32">
            <a:extLst>
              <a:ext uri="{FF2B5EF4-FFF2-40B4-BE49-F238E27FC236}">
                <a16:creationId xmlns:a16="http://schemas.microsoft.com/office/drawing/2014/main" id="{E3DDA5EC-46CB-4DBE-A9B7-975AB89413CC}"/>
              </a:ext>
            </a:extLst>
          </p:cNvPr>
          <p:cNvSpPr txBox="1">
            <a:spLocks/>
          </p:cNvSpPr>
          <p:nvPr/>
        </p:nvSpPr>
        <p:spPr>
          <a:xfrm>
            <a:off x="724682" y="2035028"/>
            <a:ext cx="3847318" cy="20382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666666"/>
              </a:buClr>
              <a:buSzPts val="1400"/>
              <a:buFont typeface="Spectral Light"/>
              <a:buNone/>
              <a:defRPr sz="1200" b="0" i="0" u="none" strike="noStrike" cap="none">
                <a:solidFill>
                  <a:srgbClr val="666666"/>
                </a:solidFill>
                <a:latin typeface="Spectral Light"/>
                <a:ea typeface="Spectral Light"/>
                <a:cs typeface="Spectral Light"/>
                <a:sym typeface="Spectral Light"/>
              </a:defRPr>
            </a:lvl1pPr>
            <a:lvl2pPr marL="914400" marR="0" lvl="1"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2pPr>
            <a:lvl3pPr marL="1371600" marR="0" lvl="2"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3pPr>
            <a:lvl4pPr marL="1828800" marR="0" lvl="3"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4pPr>
            <a:lvl5pPr marL="2286000" marR="0" lvl="4"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5pPr>
            <a:lvl6pPr marL="2743200" marR="0" lvl="5"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6pPr>
            <a:lvl7pPr marL="3200400" marR="0" lvl="6"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7pPr>
            <a:lvl8pPr marL="3657600" marR="0" lvl="7"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8pPr>
            <a:lvl9pPr marL="4114800" marR="0" lvl="8"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9pPr>
          </a:lstStyle>
          <a:p>
            <a:pPr marL="0" indent="0" algn="l"/>
            <a:r>
              <a:rPr lang="en-US" sz="1400" dirty="0"/>
              <a:t>In Java we have written a class for each user that operates in the system, containing the methods to implement every needed service. Each method connects with the database and executes a query with the values selected by the user in the web interface or with the data retrieved from the database. Here is an example for the creation of a user in the System Administrator part.</a:t>
            </a:r>
          </a:p>
        </p:txBody>
      </p:sp>
      <p:sp>
        <p:nvSpPr>
          <p:cNvPr id="49" name="Google Shape;219;p32">
            <a:extLst>
              <a:ext uri="{FF2B5EF4-FFF2-40B4-BE49-F238E27FC236}">
                <a16:creationId xmlns:a16="http://schemas.microsoft.com/office/drawing/2014/main" id="{4B785668-AA79-447D-9EF1-639EF562DC83}"/>
              </a:ext>
            </a:extLst>
          </p:cNvPr>
          <p:cNvSpPr txBox="1">
            <a:spLocks noGrp="1"/>
          </p:cNvSpPr>
          <p:nvPr>
            <p:ph type="subTitle" idx="1"/>
          </p:nvPr>
        </p:nvSpPr>
        <p:spPr>
          <a:xfrm>
            <a:off x="773979" y="1599022"/>
            <a:ext cx="948345" cy="4977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000" dirty="0"/>
              <a:t>JAVA</a:t>
            </a:r>
            <a:endParaRPr sz="2000" dirty="0"/>
          </a:p>
        </p:txBody>
      </p:sp>
      <p:sp>
        <p:nvSpPr>
          <p:cNvPr id="53" name="Google Shape;217;p32">
            <a:extLst>
              <a:ext uri="{FF2B5EF4-FFF2-40B4-BE49-F238E27FC236}">
                <a16:creationId xmlns:a16="http://schemas.microsoft.com/office/drawing/2014/main" id="{4279BE75-157C-4BBD-8E37-ED34095A03F2}"/>
              </a:ext>
            </a:extLst>
          </p:cNvPr>
          <p:cNvSpPr txBox="1">
            <a:spLocks/>
          </p:cNvSpPr>
          <p:nvPr/>
        </p:nvSpPr>
        <p:spPr>
          <a:xfrm>
            <a:off x="4877000" y="2035028"/>
            <a:ext cx="3847318" cy="20382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666666"/>
              </a:buClr>
              <a:buSzPts val="1400"/>
              <a:buFont typeface="Spectral Light"/>
              <a:buNone/>
              <a:defRPr sz="1200" b="0" i="0" u="none" strike="noStrike" cap="none">
                <a:solidFill>
                  <a:srgbClr val="666666"/>
                </a:solidFill>
                <a:latin typeface="Spectral Light"/>
                <a:ea typeface="Spectral Light"/>
                <a:cs typeface="Spectral Light"/>
                <a:sym typeface="Spectral Light"/>
              </a:defRPr>
            </a:lvl1pPr>
            <a:lvl2pPr marL="914400" marR="0" lvl="1"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2pPr>
            <a:lvl3pPr marL="1371600" marR="0" lvl="2"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3pPr>
            <a:lvl4pPr marL="1828800" marR="0" lvl="3"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4pPr>
            <a:lvl5pPr marL="2286000" marR="0" lvl="4"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5pPr>
            <a:lvl6pPr marL="2743200" marR="0" lvl="5"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6pPr>
            <a:lvl7pPr marL="3200400" marR="0" lvl="6"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7pPr>
            <a:lvl8pPr marL="3657600" marR="0" lvl="7"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8pPr>
            <a:lvl9pPr marL="4114800" marR="0" lvl="8"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9pPr>
          </a:lstStyle>
          <a:p>
            <a:pPr marL="0" indent="0" algn="l"/>
            <a:r>
              <a:rPr lang="en-US" sz="1400" dirty="0"/>
              <a:t>We have also produced many JSP files, even more than one for some web pages, to call the methods created in Java and pass the information retrieved with them to the interface, in order to show them or dynamically change the pages looking at the values. Here is an example for the creation of a user in the System Administrator part.</a:t>
            </a:r>
          </a:p>
        </p:txBody>
      </p:sp>
      <p:sp>
        <p:nvSpPr>
          <p:cNvPr id="54" name="Google Shape;219;p32">
            <a:extLst>
              <a:ext uri="{FF2B5EF4-FFF2-40B4-BE49-F238E27FC236}">
                <a16:creationId xmlns:a16="http://schemas.microsoft.com/office/drawing/2014/main" id="{06707F9C-1CC6-4186-9EA4-42D4E96B9459}"/>
              </a:ext>
            </a:extLst>
          </p:cNvPr>
          <p:cNvSpPr txBox="1">
            <a:spLocks/>
          </p:cNvSpPr>
          <p:nvPr/>
        </p:nvSpPr>
        <p:spPr>
          <a:xfrm>
            <a:off x="4926297" y="1599022"/>
            <a:ext cx="948345" cy="4977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666666"/>
              </a:buClr>
              <a:buSzPts val="1400"/>
              <a:buFont typeface="Spectral Light"/>
              <a:buNone/>
              <a:defRPr sz="1400" b="1" i="0" u="none" strike="noStrike" cap="none">
                <a:solidFill>
                  <a:srgbClr val="252525"/>
                </a:solidFill>
                <a:latin typeface="Montserrat"/>
                <a:ea typeface="Montserrat"/>
                <a:cs typeface="Montserrat"/>
                <a:sym typeface="Montserrat"/>
              </a:defRPr>
            </a:lvl1pPr>
            <a:lvl2pPr marL="914400" marR="0" lvl="1"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Montserrat SemiBold"/>
                <a:ea typeface="Montserrat SemiBold"/>
                <a:cs typeface="Montserrat SemiBold"/>
                <a:sym typeface="Montserrat SemiBold"/>
              </a:defRPr>
            </a:lvl2pPr>
            <a:lvl3pPr marL="1371600" marR="0" lvl="2"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Montserrat SemiBold"/>
                <a:ea typeface="Montserrat SemiBold"/>
                <a:cs typeface="Montserrat SemiBold"/>
                <a:sym typeface="Montserrat SemiBold"/>
              </a:defRPr>
            </a:lvl3pPr>
            <a:lvl4pPr marL="1828800" marR="0" lvl="3"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Montserrat SemiBold"/>
                <a:ea typeface="Montserrat SemiBold"/>
                <a:cs typeface="Montserrat SemiBold"/>
                <a:sym typeface="Montserrat SemiBold"/>
              </a:defRPr>
            </a:lvl4pPr>
            <a:lvl5pPr marL="2286000" marR="0" lvl="4"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Montserrat SemiBold"/>
                <a:ea typeface="Montserrat SemiBold"/>
                <a:cs typeface="Montserrat SemiBold"/>
                <a:sym typeface="Montserrat SemiBold"/>
              </a:defRPr>
            </a:lvl5pPr>
            <a:lvl6pPr marL="2743200" marR="0" lvl="5"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Montserrat SemiBold"/>
                <a:ea typeface="Montserrat SemiBold"/>
                <a:cs typeface="Montserrat SemiBold"/>
                <a:sym typeface="Montserrat SemiBold"/>
              </a:defRPr>
            </a:lvl6pPr>
            <a:lvl7pPr marL="3200400" marR="0" lvl="6"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Montserrat SemiBold"/>
                <a:ea typeface="Montserrat SemiBold"/>
                <a:cs typeface="Montserrat SemiBold"/>
                <a:sym typeface="Montserrat SemiBold"/>
              </a:defRPr>
            </a:lvl7pPr>
            <a:lvl8pPr marL="3657600" marR="0" lvl="7"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Montserrat SemiBold"/>
                <a:ea typeface="Montserrat SemiBold"/>
                <a:cs typeface="Montserrat SemiBold"/>
                <a:sym typeface="Montserrat SemiBold"/>
              </a:defRPr>
            </a:lvl8pPr>
            <a:lvl9pPr marL="4114800" marR="0" lvl="8"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Montserrat SemiBold"/>
                <a:ea typeface="Montserrat SemiBold"/>
                <a:cs typeface="Montserrat SemiBold"/>
                <a:sym typeface="Montserrat SemiBold"/>
              </a:defRPr>
            </a:lvl9pPr>
          </a:lstStyle>
          <a:p>
            <a:pPr marL="0" indent="0" algn="l"/>
            <a:r>
              <a:rPr lang="it-IT" sz="2000" dirty="0"/>
              <a:t>JSP</a:t>
            </a:r>
          </a:p>
        </p:txBody>
      </p:sp>
      <p:pic>
        <p:nvPicPr>
          <p:cNvPr id="55" name="Immagine 54" descr="Immagine che contiene testo&#10;&#10;Descrizione generata automaticamente">
            <a:extLst>
              <a:ext uri="{FF2B5EF4-FFF2-40B4-BE49-F238E27FC236}">
                <a16:creationId xmlns:a16="http://schemas.microsoft.com/office/drawing/2014/main" id="{EB6A32C1-8858-4AD8-B657-B1B68EBD38D0}"/>
              </a:ext>
            </a:extLst>
          </p:cNvPr>
          <p:cNvPicPr>
            <a:picLocks noChangeAspect="1"/>
          </p:cNvPicPr>
          <p:nvPr/>
        </p:nvPicPr>
        <p:blipFill>
          <a:blip r:embed="rId3"/>
          <a:stretch>
            <a:fillRect/>
          </a:stretch>
        </p:blipFill>
        <p:spPr>
          <a:xfrm>
            <a:off x="182530" y="451892"/>
            <a:ext cx="8778940" cy="4239715"/>
          </a:xfrm>
          <a:prstGeom prst="rect">
            <a:avLst/>
          </a:prstGeom>
        </p:spPr>
      </p:pic>
      <p:pic>
        <p:nvPicPr>
          <p:cNvPr id="30" name="Immagine 29" descr="Immagine che contiene testo&#10;&#10;Descrizione generata automaticamente">
            <a:extLst>
              <a:ext uri="{FF2B5EF4-FFF2-40B4-BE49-F238E27FC236}">
                <a16:creationId xmlns:a16="http://schemas.microsoft.com/office/drawing/2014/main" id="{FCE45AFD-FDDC-485F-9990-11A531167C62}"/>
              </a:ext>
            </a:extLst>
          </p:cNvPr>
          <p:cNvPicPr>
            <a:picLocks noChangeAspect="1"/>
          </p:cNvPicPr>
          <p:nvPr/>
        </p:nvPicPr>
        <p:blipFill>
          <a:blip r:embed="rId4"/>
          <a:stretch>
            <a:fillRect/>
          </a:stretch>
        </p:blipFill>
        <p:spPr>
          <a:xfrm>
            <a:off x="211752" y="228962"/>
            <a:ext cx="8724318" cy="46855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5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1000"/>
                                        <p:tgtEl>
                                          <p:spTgt spid="30"/>
                                        </p:tgtEl>
                                      </p:cBhvr>
                                    </p:animEffect>
                                    <p:anim calcmode="lin" valueType="num">
                                      <p:cBhvr>
                                        <p:cTn id="19" dur="1000" fill="hold"/>
                                        <p:tgtEl>
                                          <p:spTgt spid="30"/>
                                        </p:tgtEl>
                                        <p:attrNameLst>
                                          <p:attrName>ppt_x</p:attrName>
                                        </p:attrNameLst>
                                      </p:cBhvr>
                                      <p:tavLst>
                                        <p:tav tm="0">
                                          <p:val>
                                            <p:strVal val="#ppt_x"/>
                                          </p:val>
                                        </p:tav>
                                        <p:tav tm="100000">
                                          <p:val>
                                            <p:strVal val="#ppt_x"/>
                                          </p:val>
                                        </p:tav>
                                      </p:tavLst>
                                    </p:anim>
                                    <p:anim calcmode="lin" valueType="num">
                                      <p:cBhvr>
                                        <p:cTn id="2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2" name="Google Shape;202;p30"/>
          <p:cNvSpPr txBox="1">
            <a:spLocks noGrp="1"/>
          </p:cNvSpPr>
          <p:nvPr>
            <p:ph type="title"/>
          </p:nvPr>
        </p:nvSpPr>
        <p:spPr>
          <a:xfrm>
            <a:off x="1477425" y="2095075"/>
            <a:ext cx="3942300" cy="15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s" dirty="0">
                <a:solidFill>
                  <a:srgbClr val="90CCFA"/>
                </a:solidFill>
              </a:rPr>
              <a:t>2.</a:t>
            </a:r>
            <a:r>
              <a:rPr lang="es" dirty="0">
                <a:solidFill>
                  <a:srgbClr val="373334"/>
                </a:solidFill>
              </a:rPr>
              <a:t> Front-end</a:t>
            </a:r>
            <a:br>
              <a:rPr lang="es" dirty="0">
                <a:solidFill>
                  <a:srgbClr val="373334"/>
                </a:solidFill>
              </a:rPr>
            </a:br>
            <a:r>
              <a:rPr lang="es" dirty="0">
                <a:solidFill>
                  <a:srgbClr val="373334"/>
                </a:solidFill>
              </a:rPr>
              <a:t>development</a:t>
            </a:r>
            <a:endParaRPr dirty="0">
              <a:solidFill>
                <a:srgbClr val="373334"/>
              </a:solidFill>
            </a:endParaRPr>
          </a:p>
        </p:txBody>
      </p:sp>
      <p:sp>
        <p:nvSpPr>
          <p:cNvPr id="203" name="Google Shape;203;p30"/>
          <p:cNvSpPr txBox="1">
            <a:spLocks noGrp="1"/>
          </p:cNvSpPr>
          <p:nvPr>
            <p:ph type="subTitle" idx="1"/>
          </p:nvPr>
        </p:nvSpPr>
        <p:spPr>
          <a:xfrm>
            <a:off x="1477425" y="3825766"/>
            <a:ext cx="2770200" cy="9984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Building the web pages, which are the interface for every user of the system, with their style and dynamic behavior</a:t>
            </a:r>
            <a:endParaRPr dirty="0">
              <a:solidFill>
                <a:srgbClr val="666666"/>
              </a:solidFill>
              <a:latin typeface="Spectral Light"/>
              <a:ea typeface="Spectral Light"/>
              <a:cs typeface="Spectral Light"/>
              <a:sym typeface="Spectral Light"/>
            </a:endParaRPr>
          </a:p>
        </p:txBody>
      </p:sp>
      <p:pic>
        <p:nvPicPr>
          <p:cNvPr id="3" name="Immagine 2">
            <a:extLst>
              <a:ext uri="{FF2B5EF4-FFF2-40B4-BE49-F238E27FC236}">
                <a16:creationId xmlns:a16="http://schemas.microsoft.com/office/drawing/2014/main" id="{B31E6D3B-1DCD-426D-85DE-3F1713E027DB}"/>
              </a:ext>
            </a:extLst>
          </p:cNvPr>
          <p:cNvPicPr>
            <a:picLocks noChangeAspect="1"/>
          </p:cNvPicPr>
          <p:nvPr/>
        </p:nvPicPr>
        <p:blipFill rotWithShape="1">
          <a:blip r:embed="rId3"/>
          <a:srcRect l="7783" r="58611"/>
          <a:stretch/>
        </p:blipFill>
        <p:spPr>
          <a:xfrm>
            <a:off x="6174518" y="535714"/>
            <a:ext cx="2432829" cy="4072071"/>
          </a:xfrm>
          <a:prstGeom prst="rect">
            <a:avLst/>
          </a:prstGeom>
        </p:spPr>
      </p:pic>
    </p:spTree>
    <p:extLst>
      <p:ext uri="{BB962C8B-B14F-4D97-AF65-F5344CB8AC3E}">
        <p14:creationId xmlns:p14="http://schemas.microsoft.com/office/powerpoint/2010/main" val="1682872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7" name="Google Shape;227;p33"/>
          <p:cNvSpPr txBox="1">
            <a:spLocks noGrp="1"/>
          </p:cNvSpPr>
          <p:nvPr>
            <p:ph type="subTitle" idx="1"/>
          </p:nvPr>
        </p:nvSpPr>
        <p:spPr>
          <a:xfrm>
            <a:off x="2144110" y="2626775"/>
            <a:ext cx="835052" cy="49733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HTML</a:t>
            </a:r>
            <a:endParaRPr dirty="0"/>
          </a:p>
        </p:txBody>
      </p:sp>
      <p:sp>
        <p:nvSpPr>
          <p:cNvPr id="228" name="Google Shape;228;p33"/>
          <p:cNvSpPr txBox="1">
            <a:spLocks noGrp="1"/>
          </p:cNvSpPr>
          <p:nvPr>
            <p:ph type="subTitle" idx="2"/>
          </p:nvPr>
        </p:nvSpPr>
        <p:spPr>
          <a:xfrm>
            <a:off x="905838" y="3120188"/>
            <a:ext cx="2073315" cy="510643"/>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50" dirty="0"/>
              <a:t>The famous markup language has been used to build the web pages “statically”.</a:t>
            </a:r>
            <a:endParaRPr sz="1050" dirty="0"/>
          </a:p>
        </p:txBody>
      </p:sp>
      <p:sp>
        <p:nvSpPr>
          <p:cNvPr id="229" name="Google Shape;229;p33"/>
          <p:cNvSpPr txBox="1">
            <a:spLocks noGrp="1"/>
          </p:cNvSpPr>
          <p:nvPr>
            <p:ph type="subTitle" idx="3"/>
          </p:nvPr>
        </p:nvSpPr>
        <p:spPr>
          <a:xfrm>
            <a:off x="3920352" y="2640079"/>
            <a:ext cx="1688302" cy="49733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JAVASCRIPT</a:t>
            </a:r>
            <a:endParaRPr dirty="0"/>
          </a:p>
        </p:txBody>
      </p:sp>
      <p:sp>
        <p:nvSpPr>
          <p:cNvPr id="231" name="Google Shape;231;p33"/>
          <p:cNvSpPr txBox="1">
            <a:spLocks noGrp="1"/>
          </p:cNvSpPr>
          <p:nvPr>
            <p:ph type="subTitle" idx="5"/>
          </p:nvPr>
        </p:nvSpPr>
        <p:spPr>
          <a:xfrm>
            <a:off x="6655131" y="2571750"/>
            <a:ext cx="1606134" cy="49733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BOOTSTRAP</a:t>
            </a:r>
            <a:endParaRPr dirty="0"/>
          </a:p>
        </p:txBody>
      </p:sp>
      <p:sp>
        <p:nvSpPr>
          <p:cNvPr id="10" name="Google Shape;215;p32">
            <a:extLst>
              <a:ext uri="{FF2B5EF4-FFF2-40B4-BE49-F238E27FC236}">
                <a16:creationId xmlns:a16="http://schemas.microsoft.com/office/drawing/2014/main" id="{738ADC58-C025-45AB-8B0D-5A382BA09B6D}"/>
              </a:ext>
            </a:extLst>
          </p:cNvPr>
          <p:cNvSpPr txBox="1">
            <a:spLocks/>
          </p:cNvSpPr>
          <p:nvPr/>
        </p:nvSpPr>
        <p:spPr>
          <a:xfrm>
            <a:off x="560155" y="116368"/>
            <a:ext cx="3845891" cy="2170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02020"/>
              </a:buClr>
              <a:buSzPts val="24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9pPr>
          </a:lstStyle>
          <a:p>
            <a:pPr algn="l"/>
            <a:r>
              <a:rPr lang="en-US" sz="3200" dirty="0">
                <a:solidFill>
                  <a:srgbClr val="252525"/>
                </a:solidFill>
              </a:rPr>
              <a:t>Technologies involved in the development of the </a:t>
            </a:r>
            <a:r>
              <a:rPr lang="en-US" sz="3200" dirty="0">
                <a:solidFill>
                  <a:srgbClr val="90CCFA"/>
                </a:solidFill>
              </a:rPr>
              <a:t>front-end</a:t>
            </a:r>
            <a:endParaRPr lang="en-US" sz="3200" dirty="0">
              <a:solidFill>
                <a:srgbClr val="252525"/>
              </a:solidFill>
            </a:endParaRPr>
          </a:p>
        </p:txBody>
      </p:sp>
      <p:pic>
        <p:nvPicPr>
          <p:cNvPr id="5" name="Immagine 4" descr="Immagine che contiene testo, clipart, segnale&#10;&#10;Descrizione generata automaticamente">
            <a:extLst>
              <a:ext uri="{FF2B5EF4-FFF2-40B4-BE49-F238E27FC236}">
                <a16:creationId xmlns:a16="http://schemas.microsoft.com/office/drawing/2014/main" id="{C5BE78E3-E80B-4277-9FA3-1850DD294A51}"/>
              </a:ext>
            </a:extLst>
          </p:cNvPr>
          <p:cNvPicPr>
            <a:picLocks noChangeAspect="1"/>
          </p:cNvPicPr>
          <p:nvPr/>
        </p:nvPicPr>
        <p:blipFill rotWithShape="1">
          <a:blip r:embed="rId3"/>
          <a:srcRect t="17054" r="71978"/>
          <a:stretch/>
        </p:blipFill>
        <p:spPr>
          <a:xfrm>
            <a:off x="1701252" y="2626773"/>
            <a:ext cx="442858" cy="510643"/>
          </a:xfrm>
          <a:prstGeom prst="rect">
            <a:avLst/>
          </a:prstGeom>
        </p:spPr>
      </p:pic>
      <p:pic>
        <p:nvPicPr>
          <p:cNvPr id="7" name="Immagine 6">
            <a:extLst>
              <a:ext uri="{FF2B5EF4-FFF2-40B4-BE49-F238E27FC236}">
                <a16:creationId xmlns:a16="http://schemas.microsoft.com/office/drawing/2014/main" id="{A746D7C3-4514-4098-B0CF-5EEF4B4E2B53}"/>
              </a:ext>
            </a:extLst>
          </p:cNvPr>
          <p:cNvPicPr>
            <a:picLocks noChangeAspect="1"/>
          </p:cNvPicPr>
          <p:nvPr/>
        </p:nvPicPr>
        <p:blipFill>
          <a:blip r:embed="rId4"/>
          <a:stretch>
            <a:fillRect/>
          </a:stretch>
        </p:blipFill>
        <p:spPr>
          <a:xfrm>
            <a:off x="6164840" y="2581927"/>
            <a:ext cx="490283" cy="490283"/>
          </a:xfrm>
          <a:prstGeom prst="rect">
            <a:avLst/>
          </a:prstGeom>
        </p:spPr>
      </p:pic>
      <p:pic>
        <p:nvPicPr>
          <p:cNvPr id="9" name="Immagine 8" descr="Immagine che contiene testo, clipart, segnale&#10;&#10;Descrizione generata automaticamente">
            <a:extLst>
              <a:ext uri="{FF2B5EF4-FFF2-40B4-BE49-F238E27FC236}">
                <a16:creationId xmlns:a16="http://schemas.microsoft.com/office/drawing/2014/main" id="{70B046DF-D6B7-4783-89BB-AF5EBCA0316B}"/>
              </a:ext>
            </a:extLst>
          </p:cNvPr>
          <p:cNvPicPr>
            <a:picLocks noChangeAspect="1"/>
          </p:cNvPicPr>
          <p:nvPr/>
        </p:nvPicPr>
        <p:blipFill rotWithShape="1">
          <a:blip r:embed="rId3"/>
          <a:srcRect l="71630" t="17634"/>
          <a:stretch/>
        </p:blipFill>
        <p:spPr>
          <a:xfrm>
            <a:off x="3585788" y="2636159"/>
            <a:ext cx="439753" cy="497335"/>
          </a:xfrm>
          <a:prstGeom prst="rect">
            <a:avLst/>
          </a:prstGeom>
        </p:spPr>
      </p:pic>
      <p:sp>
        <p:nvSpPr>
          <p:cNvPr id="23" name="Google Shape;228;p33">
            <a:extLst>
              <a:ext uri="{FF2B5EF4-FFF2-40B4-BE49-F238E27FC236}">
                <a16:creationId xmlns:a16="http://schemas.microsoft.com/office/drawing/2014/main" id="{A3F414AF-AA33-4D9A-B883-FB6EC9D357A4}"/>
              </a:ext>
            </a:extLst>
          </p:cNvPr>
          <p:cNvSpPr txBox="1">
            <a:spLocks/>
          </p:cNvSpPr>
          <p:nvPr/>
        </p:nvSpPr>
        <p:spPr>
          <a:xfrm>
            <a:off x="3097508" y="3106724"/>
            <a:ext cx="2617076" cy="510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666666"/>
              </a:buClr>
              <a:buSzPts val="1400"/>
              <a:buFont typeface="Spectral Light"/>
              <a:buNone/>
              <a:defRPr sz="1200" b="0" i="0" u="none" strike="noStrike" cap="none">
                <a:solidFill>
                  <a:srgbClr val="666666"/>
                </a:solidFill>
                <a:latin typeface="Spectral Light"/>
                <a:ea typeface="Spectral Light"/>
                <a:cs typeface="Spectral Light"/>
                <a:sym typeface="Spectral Light"/>
              </a:defRPr>
            </a:lvl1pPr>
            <a:lvl2pPr marL="914400" marR="0" lvl="1"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2pPr>
            <a:lvl3pPr marL="1371600" marR="0" lvl="2"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3pPr>
            <a:lvl4pPr marL="1828800" marR="0" lvl="3"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4pPr>
            <a:lvl5pPr marL="2286000" marR="0" lvl="4"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5pPr>
            <a:lvl6pPr marL="2743200" marR="0" lvl="5"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6pPr>
            <a:lvl7pPr marL="3200400" marR="0" lvl="6"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7pPr>
            <a:lvl8pPr marL="3657600" marR="0" lvl="7"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8pPr>
            <a:lvl9pPr marL="4114800" marR="0" lvl="8"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9pPr>
          </a:lstStyle>
          <a:p>
            <a:pPr marL="0" indent="0"/>
            <a:r>
              <a:rPr lang="en-US" sz="1050" dirty="0"/>
              <a:t>We used Javascript to give a dynamic behavior to each page of the application, like changing the values displayed etc.</a:t>
            </a:r>
          </a:p>
        </p:txBody>
      </p:sp>
      <p:sp>
        <p:nvSpPr>
          <p:cNvPr id="29" name="Google Shape;228;p33">
            <a:extLst>
              <a:ext uri="{FF2B5EF4-FFF2-40B4-BE49-F238E27FC236}">
                <a16:creationId xmlns:a16="http://schemas.microsoft.com/office/drawing/2014/main" id="{403608DF-FFB3-4D5A-A502-537DF7F79323}"/>
              </a:ext>
            </a:extLst>
          </p:cNvPr>
          <p:cNvSpPr txBox="1">
            <a:spLocks/>
          </p:cNvSpPr>
          <p:nvPr/>
        </p:nvSpPr>
        <p:spPr>
          <a:xfrm>
            <a:off x="5743159" y="3133494"/>
            <a:ext cx="2617076" cy="510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666666"/>
              </a:buClr>
              <a:buSzPts val="1400"/>
              <a:buFont typeface="Spectral Light"/>
              <a:buNone/>
              <a:defRPr sz="1200" b="0" i="0" u="none" strike="noStrike" cap="none">
                <a:solidFill>
                  <a:srgbClr val="666666"/>
                </a:solidFill>
                <a:latin typeface="Spectral Light"/>
                <a:ea typeface="Spectral Light"/>
                <a:cs typeface="Spectral Light"/>
                <a:sym typeface="Spectral Light"/>
              </a:defRPr>
            </a:lvl1pPr>
            <a:lvl2pPr marL="914400" marR="0" lvl="1"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2pPr>
            <a:lvl3pPr marL="1371600" marR="0" lvl="2"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3pPr>
            <a:lvl4pPr marL="1828800" marR="0" lvl="3"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4pPr>
            <a:lvl5pPr marL="2286000" marR="0" lvl="4"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5pPr>
            <a:lvl6pPr marL="2743200" marR="0" lvl="5"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6pPr>
            <a:lvl7pPr marL="3200400" marR="0" lvl="6"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7pPr>
            <a:lvl8pPr marL="3657600" marR="0" lvl="7"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8pPr>
            <a:lvl9pPr marL="4114800" marR="0" lvl="8"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9pPr>
          </a:lstStyle>
          <a:p>
            <a:pPr marL="0" indent="0"/>
            <a:r>
              <a:rPr lang="en-US" sz="1050" dirty="0"/>
              <a:t>We used Bootstrap to manage the web pages’ style in a more efficient way, using the classes and the grid system.</a:t>
            </a:r>
          </a:p>
        </p:txBody>
      </p:sp>
      <p:pic>
        <p:nvPicPr>
          <p:cNvPr id="18" name="Immagine 17">
            <a:extLst>
              <a:ext uri="{FF2B5EF4-FFF2-40B4-BE49-F238E27FC236}">
                <a16:creationId xmlns:a16="http://schemas.microsoft.com/office/drawing/2014/main" id="{DD4E77EF-38D4-47CC-BF70-33CE82C3C4B0}"/>
              </a:ext>
            </a:extLst>
          </p:cNvPr>
          <p:cNvPicPr>
            <a:picLocks noChangeAspect="1"/>
          </p:cNvPicPr>
          <p:nvPr/>
        </p:nvPicPr>
        <p:blipFill>
          <a:blip r:embed="rId5"/>
          <a:stretch>
            <a:fillRect/>
          </a:stretch>
        </p:blipFill>
        <p:spPr>
          <a:xfrm>
            <a:off x="3993703" y="3749240"/>
            <a:ext cx="606036" cy="606036"/>
          </a:xfrm>
          <a:prstGeom prst="rect">
            <a:avLst/>
          </a:prstGeom>
        </p:spPr>
      </p:pic>
      <p:sp>
        <p:nvSpPr>
          <p:cNvPr id="32" name="Google Shape;227;p33">
            <a:extLst>
              <a:ext uri="{FF2B5EF4-FFF2-40B4-BE49-F238E27FC236}">
                <a16:creationId xmlns:a16="http://schemas.microsoft.com/office/drawing/2014/main" id="{A2638207-A5D4-4AE3-AA1E-848E48181B42}"/>
              </a:ext>
            </a:extLst>
          </p:cNvPr>
          <p:cNvSpPr txBox="1">
            <a:spLocks/>
          </p:cNvSpPr>
          <p:nvPr/>
        </p:nvSpPr>
        <p:spPr>
          <a:xfrm>
            <a:off x="4505085" y="3803591"/>
            <a:ext cx="1131312" cy="4973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666666"/>
              </a:buClr>
              <a:buSzPts val="1400"/>
              <a:buFont typeface="Spectral Light"/>
              <a:buNone/>
              <a:defRPr sz="1700" b="1" i="0" u="none" strike="noStrike" cap="none">
                <a:solidFill>
                  <a:srgbClr val="252525"/>
                </a:solidFill>
                <a:latin typeface="Montserrat"/>
                <a:ea typeface="Montserrat"/>
                <a:cs typeface="Montserrat"/>
                <a:sym typeface="Montserrat"/>
              </a:defRPr>
            </a:lvl1pPr>
            <a:lvl2pPr marL="914400" marR="0" lvl="1"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2pPr>
            <a:lvl3pPr marL="1371600" marR="0" lvl="2"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3pPr>
            <a:lvl4pPr marL="1828800" marR="0" lvl="3"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4pPr>
            <a:lvl5pPr marL="2286000" marR="0" lvl="4"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5pPr>
            <a:lvl6pPr marL="2743200" marR="0" lvl="5"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6pPr>
            <a:lvl7pPr marL="3200400" marR="0" lvl="6"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7pPr>
            <a:lvl8pPr marL="3657600" marR="0" lvl="7"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8pPr>
            <a:lvl9pPr marL="4114800" marR="0" lvl="8"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9pPr>
          </a:lstStyle>
          <a:p>
            <a:pPr marL="0" indent="0"/>
            <a:r>
              <a:rPr lang="it-IT" dirty="0"/>
              <a:t>JQUERY</a:t>
            </a:r>
          </a:p>
        </p:txBody>
      </p:sp>
      <p:sp>
        <p:nvSpPr>
          <p:cNvPr id="33" name="Google Shape;228;p33">
            <a:extLst>
              <a:ext uri="{FF2B5EF4-FFF2-40B4-BE49-F238E27FC236}">
                <a16:creationId xmlns:a16="http://schemas.microsoft.com/office/drawing/2014/main" id="{D9516E5D-CB03-465D-8A03-893130A20CAD}"/>
              </a:ext>
            </a:extLst>
          </p:cNvPr>
          <p:cNvSpPr txBox="1">
            <a:spLocks/>
          </p:cNvSpPr>
          <p:nvPr/>
        </p:nvSpPr>
        <p:spPr>
          <a:xfrm>
            <a:off x="3295586" y="4300926"/>
            <a:ext cx="2418998" cy="510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666666"/>
              </a:buClr>
              <a:buSzPts val="1400"/>
              <a:buFont typeface="Spectral Light"/>
              <a:buNone/>
              <a:defRPr sz="1200" b="0" i="0" u="none" strike="noStrike" cap="none">
                <a:solidFill>
                  <a:srgbClr val="666666"/>
                </a:solidFill>
                <a:latin typeface="Spectral Light"/>
                <a:ea typeface="Spectral Light"/>
                <a:cs typeface="Spectral Light"/>
                <a:sym typeface="Spectral Light"/>
              </a:defRPr>
            </a:lvl1pPr>
            <a:lvl2pPr marL="914400" marR="0" lvl="1"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2pPr>
            <a:lvl3pPr marL="1371600" marR="0" lvl="2"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3pPr>
            <a:lvl4pPr marL="1828800" marR="0" lvl="3"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4pPr>
            <a:lvl5pPr marL="2286000" marR="0" lvl="4"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5pPr>
            <a:lvl6pPr marL="2743200" marR="0" lvl="5"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6pPr>
            <a:lvl7pPr marL="3200400" marR="0" lvl="6"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7pPr>
            <a:lvl8pPr marL="3657600" marR="0" lvl="7"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8pPr>
            <a:lvl9pPr marL="4114800" marR="0" lvl="8"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9pPr>
          </a:lstStyle>
          <a:p>
            <a:pPr marL="0" indent="0"/>
            <a:r>
              <a:rPr lang="en-US" sz="1050" dirty="0"/>
              <a:t>This Javascript library has been used to facilitate the dynamic behavior of the application and to manipulate various objects, such as modals.</a:t>
            </a:r>
          </a:p>
        </p:txBody>
      </p:sp>
      <p:sp>
        <p:nvSpPr>
          <p:cNvPr id="34" name="Google Shape;227;p33">
            <a:extLst>
              <a:ext uri="{FF2B5EF4-FFF2-40B4-BE49-F238E27FC236}">
                <a16:creationId xmlns:a16="http://schemas.microsoft.com/office/drawing/2014/main" id="{460C3EE3-AC89-41AC-99B2-6A9284BCC902}"/>
              </a:ext>
            </a:extLst>
          </p:cNvPr>
          <p:cNvSpPr txBox="1">
            <a:spLocks/>
          </p:cNvSpPr>
          <p:nvPr/>
        </p:nvSpPr>
        <p:spPr>
          <a:xfrm>
            <a:off x="2144110" y="3807513"/>
            <a:ext cx="835052" cy="4973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666666"/>
              </a:buClr>
              <a:buSzPts val="1400"/>
              <a:buFont typeface="Spectral Light"/>
              <a:buNone/>
              <a:defRPr sz="1700" b="1" i="0" u="none" strike="noStrike" cap="none">
                <a:solidFill>
                  <a:srgbClr val="252525"/>
                </a:solidFill>
                <a:latin typeface="Montserrat"/>
                <a:ea typeface="Montserrat"/>
                <a:cs typeface="Montserrat"/>
                <a:sym typeface="Montserrat"/>
              </a:defRPr>
            </a:lvl1pPr>
            <a:lvl2pPr marL="914400" marR="0" lvl="1"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2pPr>
            <a:lvl3pPr marL="1371600" marR="0" lvl="2"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3pPr>
            <a:lvl4pPr marL="1828800" marR="0" lvl="3"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4pPr>
            <a:lvl5pPr marL="2286000" marR="0" lvl="4"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5pPr>
            <a:lvl6pPr marL="2743200" marR="0" lvl="5"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6pPr>
            <a:lvl7pPr marL="3200400" marR="0" lvl="6"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7pPr>
            <a:lvl8pPr marL="3657600" marR="0" lvl="7"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8pPr>
            <a:lvl9pPr marL="4114800" marR="0" lvl="8" indent="-317500" algn="r" rtl="0">
              <a:lnSpc>
                <a:spcPct val="100000"/>
              </a:lnSpc>
              <a:spcBef>
                <a:spcPts val="0"/>
              </a:spcBef>
              <a:spcAft>
                <a:spcPts val="0"/>
              </a:spcAft>
              <a:buClr>
                <a:srgbClr val="666666"/>
              </a:buClr>
              <a:buSzPts val="1400"/>
              <a:buFont typeface="Spectral Light"/>
              <a:buNone/>
              <a:defRPr sz="1700" b="0" i="0" u="none" strike="noStrike" cap="none">
                <a:solidFill>
                  <a:srgbClr val="252525"/>
                </a:solidFill>
                <a:latin typeface="Montserrat SemiBold"/>
                <a:ea typeface="Montserrat SemiBold"/>
                <a:cs typeface="Montserrat SemiBold"/>
                <a:sym typeface="Montserrat SemiBold"/>
              </a:defRPr>
            </a:lvl9pPr>
          </a:lstStyle>
          <a:p>
            <a:pPr marL="0" indent="0"/>
            <a:r>
              <a:rPr lang="it-IT" dirty="0"/>
              <a:t>CSS</a:t>
            </a:r>
          </a:p>
        </p:txBody>
      </p:sp>
      <p:sp>
        <p:nvSpPr>
          <p:cNvPr id="35" name="Google Shape;228;p33">
            <a:extLst>
              <a:ext uri="{FF2B5EF4-FFF2-40B4-BE49-F238E27FC236}">
                <a16:creationId xmlns:a16="http://schemas.microsoft.com/office/drawing/2014/main" id="{0560052E-4C60-48DE-AD29-8DF53C7436DA}"/>
              </a:ext>
            </a:extLst>
          </p:cNvPr>
          <p:cNvSpPr txBox="1">
            <a:spLocks/>
          </p:cNvSpPr>
          <p:nvPr/>
        </p:nvSpPr>
        <p:spPr>
          <a:xfrm>
            <a:off x="905838" y="4267226"/>
            <a:ext cx="2073315" cy="510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666666"/>
              </a:buClr>
              <a:buSzPts val="1400"/>
              <a:buFont typeface="Spectral Light"/>
              <a:buNone/>
              <a:defRPr sz="1200" b="0" i="0" u="none" strike="noStrike" cap="none">
                <a:solidFill>
                  <a:srgbClr val="666666"/>
                </a:solidFill>
                <a:latin typeface="Spectral Light"/>
                <a:ea typeface="Spectral Light"/>
                <a:cs typeface="Spectral Light"/>
                <a:sym typeface="Spectral Light"/>
              </a:defRPr>
            </a:lvl1pPr>
            <a:lvl2pPr marL="914400" marR="0" lvl="1"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2pPr>
            <a:lvl3pPr marL="1371600" marR="0" lvl="2"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3pPr>
            <a:lvl4pPr marL="1828800" marR="0" lvl="3"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4pPr>
            <a:lvl5pPr marL="2286000" marR="0" lvl="4"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5pPr>
            <a:lvl6pPr marL="2743200" marR="0" lvl="5"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6pPr>
            <a:lvl7pPr marL="3200400" marR="0" lvl="6"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7pPr>
            <a:lvl8pPr marL="3657600" marR="0" lvl="7"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8pPr>
            <a:lvl9pPr marL="4114800" marR="0" lvl="8" indent="-317500" algn="r" rtl="0">
              <a:lnSpc>
                <a:spcPct val="100000"/>
              </a:lnSpc>
              <a:spcBef>
                <a:spcPts val="0"/>
              </a:spcBef>
              <a:spcAft>
                <a:spcPts val="0"/>
              </a:spcAft>
              <a:buClr>
                <a:srgbClr val="666666"/>
              </a:buClr>
              <a:buSzPts val="1400"/>
              <a:buFont typeface="Spectral Light"/>
              <a:buNone/>
              <a:defRPr sz="1400" b="0" i="0" u="none" strike="noStrike" cap="none">
                <a:solidFill>
                  <a:srgbClr val="252525"/>
                </a:solidFill>
                <a:latin typeface="Spectral Light"/>
                <a:ea typeface="Spectral Light"/>
                <a:cs typeface="Spectral Light"/>
                <a:sym typeface="Spectral Light"/>
              </a:defRPr>
            </a:lvl9pPr>
          </a:lstStyle>
          <a:p>
            <a:pPr marL="0" indent="0"/>
            <a:r>
              <a:rPr lang="en-US" sz="1050" dirty="0"/>
              <a:t>CSS has been used to decorate the web pages, so to change dimensions, colors and other features of each element.</a:t>
            </a:r>
          </a:p>
        </p:txBody>
      </p:sp>
      <p:pic>
        <p:nvPicPr>
          <p:cNvPr id="20" name="Immagine 19" descr="Immagine che contiene testo, clipart, segnale&#10;&#10;Descrizione generata automaticamente">
            <a:extLst>
              <a:ext uri="{FF2B5EF4-FFF2-40B4-BE49-F238E27FC236}">
                <a16:creationId xmlns:a16="http://schemas.microsoft.com/office/drawing/2014/main" id="{F2A9AA96-EA1A-48A0-BBF3-B774D9E87055}"/>
              </a:ext>
            </a:extLst>
          </p:cNvPr>
          <p:cNvPicPr>
            <a:picLocks noChangeAspect="1"/>
          </p:cNvPicPr>
          <p:nvPr/>
        </p:nvPicPr>
        <p:blipFill rotWithShape="1">
          <a:blip r:embed="rId3"/>
          <a:srcRect l="36041" t="16942" r="36211"/>
          <a:stretch/>
        </p:blipFill>
        <p:spPr>
          <a:xfrm>
            <a:off x="1911048" y="3801117"/>
            <a:ext cx="439753" cy="512739"/>
          </a:xfrm>
          <a:prstGeom prst="rect">
            <a:avLst/>
          </a:prstGeom>
        </p:spPr>
      </p:pic>
    </p:spTree>
    <p:extLst>
      <p:ext uri="{BB962C8B-B14F-4D97-AF65-F5344CB8AC3E}">
        <p14:creationId xmlns:p14="http://schemas.microsoft.com/office/powerpoint/2010/main" val="1905770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p39"/>
          <p:cNvSpPr txBox="1">
            <a:spLocks noGrp="1"/>
          </p:cNvSpPr>
          <p:nvPr>
            <p:ph type="title"/>
          </p:nvPr>
        </p:nvSpPr>
        <p:spPr>
          <a:xfrm>
            <a:off x="410675" y="112641"/>
            <a:ext cx="7498800" cy="102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An </a:t>
            </a:r>
            <a:r>
              <a:rPr lang="es" dirty="0">
                <a:solidFill>
                  <a:srgbClr val="90CCFA"/>
                </a:solidFill>
              </a:rPr>
              <a:t>example</a:t>
            </a:r>
            <a:r>
              <a:rPr lang="es" dirty="0"/>
              <a:t> of the use</a:t>
            </a:r>
            <a:br>
              <a:rPr lang="es" dirty="0"/>
            </a:br>
            <a:r>
              <a:rPr lang="es" dirty="0"/>
              <a:t>of HTML, CSS and Bootstrap</a:t>
            </a:r>
            <a:endParaRPr dirty="0">
              <a:solidFill>
                <a:srgbClr val="90CCFA"/>
              </a:solidFill>
            </a:endParaRPr>
          </a:p>
        </p:txBody>
      </p:sp>
      <p:pic>
        <p:nvPicPr>
          <p:cNvPr id="3" name="Immagine 2">
            <a:extLst>
              <a:ext uri="{FF2B5EF4-FFF2-40B4-BE49-F238E27FC236}">
                <a16:creationId xmlns:a16="http://schemas.microsoft.com/office/drawing/2014/main" id="{6FDB11F9-6DD4-4275-9F47-33653BECB739}"/>
              </a:ext>
            </a:extLst>
          </p:cNvPr>
          <p:cNvPicPr>
            <a:picLocks noChangeAspect="1"/>
          </p:cNvPicPr>
          <p:nvPr/>
        </p:nvPicPr>
        <p:blipFill>
          <a:blip r:embed="rId5"/>
          <a:stretch>
            <a:fillRect/>
          </a:stretch>
        </p:blipFill>
        <p:spPr>
          <a:xfrm>
            <a:off x="578069" y="1141641"/>
            <a:ext cx="7683062" cy="3682839"/>
          </a:xfrm>
          <a:prstGeom prst="rect">
            <a:avLst/>
          </a:prstGeom>
        </p:spPr>
      </p:pic>
      <p:sp>
        <p:nvSpPr>
          <p:cNvPr id="6" name="Google Shape;288;p39">
            <a:extLst>
              <a:ext uri="{FF2B5EF4-FFF2-40B4-BE49-F238E27FC236}">
                <a16:creationId xmlns:a16="http://schemas.microsoft.com/office/drawing/2014/main" id="{22534588-3334-4CDF-8CB9-52E8C8AF16D2}"/>
              </a:ext>
            </a:extLst>
          </p:cNvPr>
          <p:cNvSpPr txBox="1">
            <a:spLocks/>
          </p:cNvSpPr>
          <p:nvPr/>
        </p:nvSpPr>
        <p:spPr>
          <a:xfrm>
            <a:off x="410675" y="112641"/>
            <a:ext cx="7498800" cy="102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9pPr>
          </a:lstStyle>
          <a:p>
            <a:r>
              <a:rPr lang="en-US" dirty="0"/>
              <a:t>An </a:t>
            </a:r>
            <a:r>
              <a:rPr lang="en-US" dirty="0">
                <a:solidFill>
                  <a:srgbClr val="90CCFA"/>
                </a:solidFill>
              </a:rPr>
              <a:t>example</a:t>
            </a:r>
            <a:r>
              <a:rPr lang="en-US" dirty="0"/>
              <a:t> of the use</a:t>
            </a:r>
            <a:br>
              <a:rPr lang="en-US" dirty="0"/>
            </a:br>
            <a:r>
              <a:rPr lang="en-US" dirty="0"/>
              <a:t>of jQuery and Javascript</a:t>
            </a:r>
            <a:endParaRPr lang="en-US" dirty="0">
              <a:solidFill>
                <a:srgbClr val="90CCFA"/>
              </a:solidFill>
            </a:endParaRPr>
          </a:p>
        </p:txBody>
      </p:sp>
      <p:pic>
        <p:nvPicPr>
          <p:cNvPr id="4" name="modal">
            <a:hlinkClick r:id="" action="ppaction://media"/>
            <a:extLst>
              <a:ext uri="{FF2B5EF4-FFF2-40B4-BE49-F238E27FC236}">
                <a16:creationId xmlns:a16="http://schemas.microsoft.com/office/drawing/2014/main" id="{6D48E069-B010-4BF9-B626-5A460C889D4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8174"/>
          <a:stretch/>
        </p:blipFill>
        <p:spPr>
          <a:xfrm>
            <a:off x="578069" y="1141641"/>
            <a:ext cx="7609490" cy="3930476"/>
          </a:xfrm>
          <a:prstGeom prst="rect">
            <a:avLst/>
          </a:prstGeom>
        </p:spPr>
      </p:pic>
    </p:spTree>
    <p:extLst>
      <p:ext uri="{BB962C8B-B14F-4D97-AF65-F5344CB8AC3E}">
        <p14:creationId xmlns:p14="http://schemas.microsoft.com/office/powerpoint/2010/main" val="189096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8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4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4"/>
                </p:tgtEl>
              </p:cMediaNode>
            </p:video>
          </p:childTnLst>
        </p:cTn>
      </p:par>
    </p:tnLst>
    <p:bldLst>
      <p:bldP spid="288"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2" name="Google Shape;202;p30"/>
          <p:cNvSpPr txBox="1">
            <a:spLocks noGrp="1"/>
          </p:cNvSpPr>
          <p:nvPr>
            <p:ph type="title"/>
          </p:nvPr>
        </p:nvSpPr>
        <p:spPr>
          <a:xfrm>
            <a:off x="1477425" y="2095075"/>
            <a:ext cx="3942300" cy="15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s" dirty="0">
                <a:solidFill>
                  <a:srgbClr val="90CCFA"/>
                </a:solidFill>
              </a:rPr>
              <a:t>3.</a:t>
            </a:r>
            <a:r>
              <a:rPr lang="es" dirty="0">
                <a:solidFill>
                  <a:srgbClr val="373334"/>
                </a:solidFill>
              </a:rPr>
              <a:t> Testing</a:t>
            </a:r>
            <a:endParaRPr dirty="0">
              <a:solidFill>
                <a:srgbClr val="373334"/>
              </a:solidFill>
            </a:endParaRPr>
          </a:p>
        </p:txBody>
      </p:sp>
      <p:sp>
        <p:nvSpPr>
          <p:cNvPr id="203" name="Google Shape;203;p30"/>
          <p:cNvSpPr txBox="1">
            <a:spLocks noGrp="1"/>
          </p:cNvSpPr>
          <p:nvPr>
            <p:ph type="subTitle" idx="1"/>
          </p:nvPr>
        </p:nvSpPr>
        <p:spPr>
          <a:xfrm>
            <a:off x="1477425" y="3825766"/>
            <a:ext cx="2770200" cy="9984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Detecting and correcting errors in the software product, solicitating the class methods to assure that data enters and exits correctly.</a:t>
            </a:r>
            <a:endParaRPr dirty="0">
              <a:solidFill>
                <a:srgbClr val="666666"/>
              </a:solidFill>
              <a:latin typeface="Spectral Light"/>
              <a:ea typeface="Spectral Light"/>
              <a:cs typeface="Spectral Light"/>
              <a:sym typeface="Spectral Light"/>
            </a:endParaRPr>
          </a:p>
        </p:txBody>
      </p:sp>
      <p:pic>
        <p:nvPicPr>
          <p:cNvPr id="3" name="Immagine 2">
            <a:extLst>
              <a:ext uri="{FF2B5EF4-FFF2-40B4-BE49-F238E27FC236}">
                <a16:creationId xmlns:a16="http://schemas.microsoft.com/office/drawing/2014/main" id="{B31E6D3B-1DCD-426D-85DE-3F1713E027DB}"/>
              </a:ext>
            </a:extLst>
          </p:cNvPr>
          <p:cNvPicPr>
            <a:picLocks noChangeAspect="1"/>
          </p:cNvPicPr>
          <p:nvPr/>
        </p:nvPicPr>
        <p:blipFill>
          <a:blip r:embed="rId3"/>
          <a:srcRect/>
          <a:stretch/>
        </p:blipFill>
        <p:spPr>
          <a:xfrm>
            <a:off x="6174518" y="584215"/>
            <a:ext cx="2432829" cy="3975068"/>
          </a:xfrm>
          <a:prstGeom prst="rect">
            <a:avLst/>
          </a:prstGeom>
        </p:spPr>
      </p:pic>
    </p:spTree>
    <p:extLst>
      <p:ext uri="{BB962C8B-B14F-4D97-AF65-F5344CB8AC3E}">
        <p14:creationId xmlns:p14="http://schemas.microsoft.com/office/powerpoint/2010/main" val="472340098"/>
      </p:ext>
    </p:extLst>
  </p:cSld>
  <p:clrMapOvr>
    <a:masterClrMapping/>
  </p:clrMapOvr>
</p:sld>
</file>

<file path=ppt/theme/theme1.xml><?xml version="1.0" encoding="utf-8"?>
<a:theme xmlns:a="http://schemas.openxmlformats.org/drawingml/2006/main" name="Elegant Blu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335</TotalTime>
  <Words>768</Words>
  <Application>Microsoft Office PowerPoint</Application>
  <PresentationFormat>Presentazione su schermo (16:9)</PresentationFormat>
  <Paragraphs>65</Paragraphs>
  <Slides>17</Slides>
  <Notes>17</Notes>
  <HiddenSlides>0</HiddenSlides>
  <MMClips>5</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17</vt:i4>
      </vt:variant>
    </vt:vector>
  </HeadingPairs>
  <TitlesOfParts>
    <vt:vector size="25" baseType="lpstr">
      <vt:lpstr>Arvo</vt:lpstr>
      <vt:lpstr>Spectral Light</vt:lpstr>
      <vt:lpstr>Montserrat SemiBold</vt:lpstr>
      <vt:lpstr>Arial</vt:lpstr>
      <vt:lpstr>Quicksand Light</vt:lpstr>
      <vt:lpstr>Montserrat ExtraBold</vt:lpstr>
      <vt:lpstr>Montserrat</vt:lpstr>
      <vt:lpstr>Elegant Blue</vt:lpstr>
      <vt:lpstr>Presentazione standard di PowerPoint</vt:lpstr>
      <vt:lpstr>Index</vt:lpstr>
      <vt:lpstr>1. Back-end development</vt:lpstr>
      <vt:lpstr>Technologies involved in the development of the back-end</vt:lpstr>
      <vt:lpstr>An example of the use of Java and JSP </vt:lpstr>
      <vt:lpstr>2. Front-end development</vt:lpstr>
      <vt:lpstr>Presentazione standard di PowerPoint</vt:lpstr>
      <vt:lpstr>An example of the use of HTML, CSS and Bootstrap</vt:lpstr>
      <vt:lpstr>3. Testing</vt:lpstr>
      <vt:lpstr>Presentazione standard di PowerPoint</vt:lpstr>
      <vt:lpstr>An example of the use of JUnit </vt:lpstr>
      <vt:lpstr>4.Working software</vt:lpstr>
      <vt:lpstr>Video – User creation</vt:lpstr>
      <vt:lpstr>Video – Maintenance activity creation</vt:lpstr>
      <vt:lpstr>Video – Maintenance activity assignemnt</vt:lpstr>
      <vt:lpstr>Video – EWO assignment</vt:lpstr>
      <vt:lpstr>Thank you for the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alex santella</cp:lastModifiedBy>
  <cp:revision>39</cp:revision>
  <dcterms:modified xsi:type="dcterms:W3CDTF">2020-12-17T15:14:13Z</dcterms:modified>
</cp:coreProperties>
</file>